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3"/>
  </p:notesMasterIdLst>
  <p:sldIdLst>
    <p:sldId id="265" r:id="rId3"/>
    <p:sldId id="256" r:id="rId4"/>
    <p:sldId id="258" r:id="rId5"/>
    <p:sldId id="266" r:id="rId6"/>
    <p:sldId id="367"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262" r:id="rId28"/>
    <p:sldId id="345" r:id="rId29"/>
    <p:sldId id="267" r:id="rId30"/>
    <p:sldId id="271" r:id="rId31"/>
    <p:sldId id="257" r:id="rId32"/>
    <p:sldId id="268" r:id="rId33"/>
    <p:sldId id="269" r:id="rId34"/>
    <p:sldId id="263" r:id="rId35"/>
    <p:sldId id="264" r:id="rId36"/>
    <p:sldId id="259" r:id="rId37"/>
    <p:sldId id="275" r:id="rId38"/>
    <p:sldId id="276" r:id="rId39"/>
    <p:sldId id="368" r:id="rId40"/>
    <p:sldId id="369" r:id="rId41"/>
    <p:sldId id="284" r:id="rId42"/>
    <p:sldId id="273" r:id="rId43"/>
    <p:sldId id="274" r:id="rId44"/>
    <p:sldId id="289" r:id="rId45"/>
    <p:sldId id="298" r:id="rId46"/>
    <p:sldId id="287" r:id="rId47"/>
    <p:sldId id="370" r:id="rId48"/>
    <p:sldId id="371" r:id="rId49"/>
    <p:sldId id="372" r:id="rId50"/>
    <p:sldId id="373" r:id="rId51"/>
    <p:sldId id="260" r:id="rId52"/>
    <p:sldId id="261" r:id="rId53"/>
    <p:sldId id="374" r:id="rId54"/>
    <p:sldId id="375" r:id="rId55"/>
    <p:sldId id="288" r:id="rId56"/>
    <p:sldId id="285" r:id="rId57"/>
    <p:sldId id="291" r:id="rId58"/>
    <p:sldId id="292" r:id="rId59"/>
    <p:sldId id="293" r:id="rId60"/>
    <p:sldId id="300" r:id="rId61"/>
    <p:sldId id="301" r:id="rId62"/>
    <p:sldId id="302" r:id="rId63"/>
    <p:sldId id="294" r:id="rId64"/>
    <p:sldId id="307" r:id="rId65"/>
    <p:sldId id="296" r:id="rId66"/>
    <p:sldId id="376" r:id="rId67"/>
    <p:sldId id="377" r:id="rId68"/>
    <p:sldId id="378" r:id="rId69"/>
    <p:sldId id="379" r:id="rId70"/>
    <p:sldId id="290" r:id="rId71"/>
    <p:sldId id="30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guide orient="horz" pos="2160"/>
        <p:guide pos="3840"/>
      </p:guideLst>
    </p:cSldViewPr>
  </p:slideViewPr>
  <p:notesTextViewPr>
    <p:cViewPr>
      <p:scale>
        <a:sx n="1" d="1"/>
        <a:sy n="1" d="1"/>
      </p:scale>
      <p:origin x="0" y="0"/>
    </p:cViewPr>
  </p:notesTextViewPr>
  <p:sorterViewPr>
    <p:cViewPr>
      <p:scale>
        <a:sx n="54" d="100"/>
        <a:sy n="54" d="100"/>
      </p:scale>
      <p:origin x="0" y="-527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C1BC97-30E4-42A4-888B-C90F0A093303}" type="datetimeFigureOut">
              <a:rPr lang="en-GB" smtClean="0"/>
              <a:pPr/>
              <a:t>18/06/2022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8D516-8FD7-47B1-BA0F-19EADFE3F80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4B0AB6-15E1-57B2-15A6-5B0DC2DACF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A33D1B-B912-4B4E-BCBF-D69ABB0CF6C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4" name="Rectangle 2">
            <a:extLst>
              <a:ext uri="{FF2B5EF4-FFF2-40B4-BE49-F238E27FC236}">
                <a16:creationId xmlns:a16="http://schemas.microsoft.com/office/drawing/2014/main" id="{BFC4AF9A-AAC3-0187-067D-7FA9D160CFE4}"/>
              </a:ext>
            </a:extLst>
          </p:cNvPr>
          <p:cNvSpPr>
            <a:spLocks noRot="1" noChangeArrowheads="1" noTextEdit="1"/>
          </p:cNvSpPr>
          <p:nvPr>
            <p:ph type="sldImg"/>
          </p:nvPr>
        </p:nvSpPr>
        <p:spPr>
          <a:ln/>
        </p:spPr>
      </p:sp>
      <p:sp>
        <p:nvSpPr>
          <p:cNvPr id="8195" name="Rectangle 3">
            <a:extLst>
              <a:ext uri="{FF2B5EF4-FFF2-40B4-BE49-F238E27FC236}">
                <a16:creationId xmlns:a16="http://schemas.microsoft.com/office/drawing/2014/main" id="{973BA622-2058-0A09-2BE7-2439E7F7B949}"/>
              </a:ext>
            </a:extLst>
          </p:cNvPr>
          <p:cNvSpPr>
            <a:spLocks noGrp="1" noChangeArrowheads="1"/>
          </p:cNvSpPr>
          <p:nvPr>
            <p:ph type="body" idx="1"/>
          </p:nvPr>
        </p:nvSpPr>
        <p:spPr/>
        <p:txBody>
          <a:bodyPr/>
          <a:lstStyle/>
          <a:p>
            <a:r>
              <a:rPr lang="en-GB" altLang="en-US"/>
              <a:t>Praise the lord, yellow</a:t>
            </a: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4C42FE-F3D9-4902-85E8-C622A964E2D0}"/>
              </a:ext>
            </a:extLst>
          </p:cNvPr>
          <p:cNvSpPr>
            <a:spLocks noGrp="1" noChangeArrowheads="1"/>
          </p:cNvSpPr>
          <p:nvPr>
            <p:ph type="sldNum" sz="quarter" idx="5"/>
          </p:nvPr>
        </p:nvSpPr>
        <p:spPr>
          <a:ln/>
        </p:spPr>
        <p:txBody>
          <a:bodyPr/>
          <a:lstStyle/>
          <a:p>
            <a:fld id="{F41AB046-6878-4976-8C97-C82ED1BA3AC1}" type="slidenum">
              <a:rPr lang="en-US" altLang="en-US"/>
              <a:pPr/>
              <a:t>6</a:t>
            </a:fld>
            <a:endParaRPr lang="en-US" altLang="en-US"/>
          </a:p>
        </p:txBody>
      </p:sp>
      <p:sp>
        <p:nvSpPr>
          <p:cNvPr id="8194" name="Rectangle 2">
            <a:extLst>
              <a:ext uri="{FF2B5EF4-FFF2-40B4-BE49-F238E27FC236}">
                <a16:creationId xmlns:a16="http://schemas.microsoft.com/office/drawing/2014/main" id="{D72A40DB-501E-E901-C3CC-A31D809B86C5}"/>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5EA6EF18-138F-B437-91A9-A2FDC9F1954B}"/>
              </a:ext>
            </a:extLst>
          </p:cNvPr>
          <p:cNvSpPr>
            <a:spLocks noGrp="1" noChangeArrowheads="1"/>
          </p:cNvSpPr>
          <p:nvPr>
            <p:ph type="body" idx="1"/>
          </p:nvPr>
        </p:nvSpPr>
        <p:spPr/>
        <p:txBody>
          <a:bodyPr/>
          <a:lstStyle/>
          <a:p>
            <a:r>
              <a:rPr lang="en-GB" altLang="en-US"/>
              <a:t>Praise the lord, yellow</a:t>
            </a: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D3782C-E83C-EEF0-5D27-2A2EBD942CAF}"/>
              </a:ext>
            </a:extLst>
          </p:cNvPr>
          <p:cNvSpPr>
            <a:spLocks noGrp="1" noChangeArrowheads="1"/>
          </p:cNvSpPr>
          <p:nvPr>
            <p:ph type="sldNum" sz="quarter" idx="5"/>
          </p:nvPr>
        </p:nvSpPr>
        <p:spPr>
          <a:ln/>
        </p:spPr>
        <p:txBody>
          <a:bodyPr/>
          <a:lstStyle/>
          <a:p>
            <a:fld id="{6F798655-E291-468A-921D-D688EBFACB9C}" type="slidenum">
              <a:rPr lang="en-US" altLang="en-US"/>
              <a:pPr/>
              <a:t>18</a:t>
            </a:fld>
            <a:endParaRPr lang="en-US" altLang="en-US"/>
          </a:p>
        </p:txBody>
      </p:sp>
      <p:sp>
        <p:nvSpPr>
          <p:cNvPr id="12290" name="Rectangle 2">
            <a:extLst>
              <a:ext uri="{FF2B5EF4-FFF2-40B4-BE49-F238E27FC236}">
                <a16:creationId xmlns:a16="http://schemas.microsoft.com/office/drawing/2014/main" id="{B2CDDF0B-5AAB-7A1C-BCC2-DB563922F87A}"/>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54316313-691B-32AC-4773-3F1933D4F9C0}"/>
              </a:ext>
            </a:extLst>
          </p:cNvPr>
          <p:cNvSpPr>
            <a:spLocks noGrp="1" noChangeArrowheads="1"/>
          </p:cNvSpPr>
          <p:nvPr>
            <p:ph type="body" idx="1"/>
          </p:nvPr>
        </p:nvSpPr>
        <p:spPr/>
        <p:txBody>
          <a:bodyPr/>
          <a:lstStyle/>
          <a:p>
            <a:r>
              <a:rPr lang="en-GB" altLang="en-US"/>
              <a:t>2</a:t>
            </a:r>
            <a:r>
              <a:rPr lang="en-GB" altLang="en-US" baseline="30000"/>
              <a:t>nd</a:t>
            </a:r>
            <a:r>
              <a:rPr lang="en-GB" altLang="en-US"/>
              <a:t> coming, blue</a:t>
            </a: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1E8926-1E07-372B-E894-0C7CA9D65114}"/>
              </a:ext>
            </a:extLst>
          </p:cNvPr>
          <p:cNvSpPr>
            <a:spLocks noGrp="1" noChangeArrowheads="1"/>
          </p:cNvSpPr>
          <p:nvPr>
            <p:ph type="sldNum" sz="quarter" idx="5"/>
          </p:nvPr>
        </p:nvSpPr>
        <p:spPr>
          <a:ln/>
        </p:spPr>
        <p:txBody>
          <a:bodyPr/>
          <a:lstStyle/>
          <a:p>
            <a:fld id="{9081B910-ED66-4450-90F0-A8D6A0B69127}" type="slidenum">
              <a:rPr lang="en-US" altLang="en-US"/>
              <a:pPr/>
              <a:t>46</a:t>
            </a:fld>
            <a:endParaRPr lang="en-US" altLang="en-US"/>
          </a:p>
        </p:txBody>
      </p:sp>
      <p:sp>
        <p:nvSpPr>
          <p:cNvPr id="9218" name="Rectangle 2">
            <a:extLst>
              <a:ext uri="{FF2B5EF4-FFF2-40B4-BE49-F238E27FC236}">
                <a16:creationId xmlns:a16="http://schemas.microsoft.com/office/drawing/2014/main" id="{CED901E6-0EE8-90FB-9A02-E16EF023A557}"/>
              </a:ext>
            </a:extLst>
          </p:cNvPr>
          <p:cNvSpPr>
            <a:spLocks noRot="1" noChangeArrowheads="1" noTextEdit="1"/>
          </p:cNvSpPr>
          <p:nvPr>
            <p:ph type="sldImg"/>
          </p:nvPr>
        </p:nvSpPr>
        <p:spPr>
          <a:ln/>
        </p:spPr>
      </p:sp>
      <p:sp>
        <p:nvSpPr>
          <p:cNvPr id="9219" name="Rectangle 3">
            <a:extLst>
              <a:ext uri="{FF2B5EF4-FFF2-40B4-BE49-F238E27FC236}">
                <a16:creationId xmlns:a16="http://schemas.microsoft.com/office/drawing/2014/main" id="{8B5D993E-073C-1F57-817E-723431A4561D}"/>
              </a:ext>
            </a:extLst>
          </p:cNvPr>
          <p:cNvSpPr>
            <a:spLocks noGrp="1" noChangeArrowheads="1"/>
          </p:cNvSpPr>
          <p:nvPr>
            <p:ph type="body" idx="1"/>
          </p:nvPr>
        </p:nvSpPr>
        <p:spPr/>
        <p:txBody>
          <a:bodyPr/>
          <a:lstStyle/>
          <a:p>
            <a:r>
              <a:rPr lang="en-GB" altLang="en-US"/>
              <a:t>Jesus 2, black</a:t>
            </a: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5EE3-EA88-4D8E-BFAC-89DBCE63E2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DAECEC-D376-4604-9D62-BCD3865C49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01A095-95D0-423B-9D74-4CAA36D466F3}"/>
              </a:ext>
            </a:extLst>
          </p:cNvPr>
          <p:cNvSpPr>
            <a:spLocks noGrp="1"/>
          </p:cNvSpPr>
          <p:nvPr>
            <p:ph type="dt" sz="half" idx="10"/>
          </p:nvPr>
        </p:nvSpPr>
        <p:spPr>
          <a:xfrm>
            <a:off x="838200" y="6356350"/>
            <a:ext cx="2743200" cy="365125"/>
          </a:xfrm>
          <a:prstGeom prst="rect">
            <a:avLst/>
          </a:prstGeom>
        </p:spPr>
        <p:txBody>
          <a:bodyPr/>
          <a:lstStyle/>
          <a:p>
            <a:fld id="{6BDB9A59-4B20-41CB-8E9E-B82799F5F35B}" type="datetimeFigureOut">
              <a:rPr lang="en-GB" smtClean="0"/>
              <a:pPr/>
              <a:t>18/06/2022</a:t>
            </a:fld>
            <a:endParaRPr lang="en-GB"/>
          </a:p>
        </p:txBody>
      </p:sp>
      <p:sp>
        <p:nvSpPr>
          <p:cNvPr id="5" name="Footer Placeholder 4">
            <a:extLst>
              <a:ext uri="{FF2B5EF4-FFF2-40B4-BE49-F238E27FC236}">
                <a16:creationId xmlns:a16="http://schemas.microsoft.com/office/drawing/2014/main" id="{50BC357A-E683-45FE-A467-8D9400DACF4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1BEA16F-1426-4CCB-BA11-D38425A0C72B}"/>
              </a:ext>
            </a:extLst>
          </p:cNvPr>
          <p:cNvSpPr>
            <a:spLocks noGrp="1"/>
          </p:cNvSpPr>
          <p:nvPr>
            <p:ph type="sldNum" sz="quarter" idx="12"/>
          </p:nvPr>
        </p:nvSpPr>
        <p:spPr>
          <a:xfrm>
            <a:off x="8610600" y="6356350"/>
            <a:ext cx="2743200" cy="365125"/>
          </a:xfrm>
          <a:prstGeom prst="rect">
            <a:avLst/>
          </a:prstGeom>
        </p:spPr>
        <p:txBody>
          <a:bodyPr/>
          <a:lstStyle/>
          <a:p>
            <a:fld id="{02817779-2BAD-489E-A2D5-A2F16E4E86E5}" type="slidenum">
              <a:rPr lang="en-GB" smtClean="0"/>
              <a:pPr/>
              <a:t>‹#›</a:t>
            </a:fld>
            <a:endParaRPr lang="en-GB"/>
          </a:p>
        </p:txBody>
      </p:sp>
    </p:spTree>
    <p:extLst>
      <p:ext uri="{BB962C8B-B14F-4D97-AF65-F5344CB8AC3E}">
        <p14:creationId xmlns:p14="http://schemas.microsoft.com/office/powerpoint/2010/main" val="79981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18B1-BDB2-4FC9-80C7-EADBA92E67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26B2B5-882E-4E3C-90EE-B9A05DCE28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9995BC-2A50-47D5-B6F3-2368E95506DC}"/>
              </a:ext>
            </a:extLst>
          </p:cNvPr>
          <p:cNvSpPr>
            <a:spLocks noGrp="1"/>
          </p:cNvSpPr>
          <p:nvPr>
            <p:ph type="dt" sz="half" idx="10"/>
          </p:nvPr>
        </p:nvSpPr>
        <p:spPr>
          <a:xfrm>
            <a:off x="838200" y="6356350"/>
            <a:ext cx="2743200" cy="365125"/>
          </a:xfrm>
          <a:prstGeom prst="rect">
            <a:avLst/>
          </a:prstGeom>
        </p:spPr>
        <p:txBody>
          <a:bodyPr/>
          <a:lstStyle/>
          <a:p>
            <a:fld id="{6BDB9A59-4B20-41CB-8E9E-B82799F5F35B}" type="datetimeFigureOut">
              <a:rPr lang="en-GB" smtClean="0"/>
              <a:pPr/>
              <a:t>18/06/2022</a:t>
            </a:fld>
            <a:endParaRPr lang="en-GB"/>
          </a:p>
        </p:txBody>
      </p:sp>
      <p:sp>
        <p:nvSpPr>
          <p:cNvPr id="5" name="Footer Placeholder 4">
            <a:extLst>
              <a:ext uri="{FF2B5EF4-FFF2-40B4-BE49-F238E27FC236}">
                <a16:creationId xmlns:a16="http://schemas.microsoft.com/office/drawing/2014/main" id="{1ED867D1-1F9B-4A2F-96A0-6B02AD42C99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4C6A70A-BC23-44E4-B314-FE9D9169250E}"/>
              </a:ext>
            </a:extLst>
          </p:cNvPr>
          <p:cNvSpPr>
            <a:spLocks noGrp="1"/>
          </p:cNvSpPr>
          <p:nvPr>
            <p:ph type="sldNum" sz="quarter" idx="12"/>
          </p:nvPr>
        </p:nvSpPr>
        <p:spPr>
          <a:xfrm>
            <a:off x="8610600" y="6356350"/>
            <a:ext cx="2743200" cy="365125"/>
          </a:xfrm>
          <a:prstGeom prst="rect">
            <a:avLst/>
          </a:prstGeom>
        </p:spPr>
        <p:txBody>
          <a:bodyPr/>
          <a:lstStyle/>
          <a:p>
            <a:fld id="{02817779-2BAD-489E-A2D5-A2F16E4E86E5}" type="slidenum">
              <a:rPr lang="en-GB" smtClean="0"/>
              <a:pPr/>
              <a:t>‹#›</a:t>
            </a:fld>
            <a:endParaRPr lang="en-GB"/>
          </a:p>
        </p:txBody>
      </p:sp>
    </p:spTree>
    <p:extLst>
      <p:ext uri="{BB962C8B-B14F-4D97-AF65-F5344CB8AC3E}">
        <p14:creationId xmlns:p14="http://schemas.microsoft.com/office/powerpoint/2010/main" val="421875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52584-7AE0-40A3-A6E1-F6C1E3441A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B09D30-B0A5-439C-BFC0-6201D6583E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597118-9BA0-4A34-BFC7-95256BAAB85E}"/>
              </a:ext>
            </a:extLst>
          </p:cNvPr>
          <p:cNvSpPr>
            <a:spLocks noGrp="1"/>
          </p:cNvSpPr>
          <p:nvPr>
            <p:ph type="dt" sz="half" idx="10"/>
          </p:nvPr>
        </p:nvSpPr>
        <p:spPr>
          <a:xfrm>
            <a:off x="838200" y="6356350"/>
            <a:ext cx="2743200" cy="365125"/>
          </a:xfrm>
          <a:prstGeom prst="rect">
            <a:avLst/>
          </a:prstGeom>
        </p:spPr>
        <p:txBody>
          <a:bodyPr/>
          <a:lstStyle/>
          <a:p>
            <a:fld id="{6BDB9A59-4B20-41CB-8E9E-B82799F5F35B}" type="datetimeFigureOut">
              <a:rPr lang="en-GB" smtClean="0"/>
              <a:pPr/>
              <a:t>18/06/2022</a:t>
            </a:fld>
            <a:endParaRPr lang="en-GB"/>
          </a:p>
        </p:txBody>
      </p:sp>
      <p:sp>
        <p:nvSpPr>
          <p:cNvPr id="5" name="Footer Placeholder 4">
            <a:extLst>
              <a:ext uri="{FF2B5EF4-FFF2-40B4-BE49-F238E27FC236}">
                <a16:creationId xmlns:a16="http://schemas.microsoft.com/office/drawing/2014/main" id="{591EF92E-FB1D-4AA9-9718-86DD0D0D3CB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0CA9E48-51BB-4F5D-808C-D29A25EDFDF4}"/>
              </a:ext>
            </a:extLst>
          </p:cNvPr>
          <p:cNvSpPr>
            <a:spLocks noGrp="1"/>
          </p:cNvSpPr>
          <p:nvPr>
            <p:ph type="sldNum" sz="quarter" idx="12"/>
          </p:nvPr>
        </p:nvSpPr>
        <p:spPr>
          <a:xfrm>
            <a:off x="8610600" y="6356350"/>
            <a:ext cx="2743200" cy="365125"/>
          </a:xfrm>
          <a:prstGeom prst="rect">
            <a:avLst/>
          </a:prstGeom>
        </p:spPr>
        <p:txBody>
          <a:bodyPr/>
          <a:lstStyle/>
          <a:p>
            <a:fld id="{02817779-2BAD-489E-A2D5-A2F16E4E86E5}" type="slidenum">
              <a:rPr lang="en-GB" smtClean="0"/>
              <a:pPr/>
              <a:t>‹#›</a:t>
            </a:fld>
            <a:endParaRPr lang="en-GB"/>
          </a:p>
        </p:txBody>
      </p:sp>
    </p:spTree>
    <p:extLst>
      <p:ext uri="{BB962C8B-B14F-4D97-AF65-F5344CB8AC3E}">
        <p14:creationId xmlns:p14="http://schemas.microsoft.com/office/powerpoint/2010/main" val="205836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4311-6BD3-2F3B-F05C-500049079A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66F4E7-5C9E-F9C1-AC96-BAE2DA98D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3601B6-06EB-1382-826C-30C4DC5490E6}"/>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BEBEBD75-2F11-68FA-BF1C-C41FABA114D6}"/>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F0BD8C28-373E-630A-DBB6-F27C9BEB8FA3}"/>
              </a:ext>
            </a:extLst>
          </p:cNvPr>
          <p:cNvSpPr>
            <a:spLocks noGrp="1"/>
          </p:cNvSpPr>
          <p:nvPr>
            <p:ph type="sldNum" sz="quarter" idx="12"/>
          </p:nvPr>
        </p:nvSpPr>
        <p:spPr/>
        <p:txBody>
          <a:bodyPr/>
          <a:lstStyle>
            <a:lvl1pPr>
              <a:defRPr/>
            </a:lvl1pPr>
          </a:lstStyle>
          <a:p>
            <a:fld id="{A381B18D-4557-4EBB-94B7-E8F4709A3C48}" type="slidenum">
              <a:rPr lang="en-GB" altLang="en-US"/>
              <a:pPr/>
              <a:t>‹#›</a:t>
            </a:fld>
            <a:endParaRPr lang="en-GB" altLang="en-US"/>
          </a:p>
        </p:txBody>
      </p:sp>
    </p:spTree>
    <p:extLst>
      <p:ext uri="{BB962C8B-B14F-4D97-AF65-F5344CB8AC3E}">
        <p14:creationId xmlns:p14="http://schemas.microsoft.com/office/powerpoint/2010/main" val="3381466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01F8-9648-A8DC-67A6-B6C5FFD5A2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BCC768-E4AF-0646-0750-3E3B917714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0E8B59-C22F-8259-3DF3-042B4D07407F}"/>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D40A8F4C-9D8F-EED4-D940-7BA8BC938AAD}"/>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40C066D3-9193-B0FC-345C-F9BE74306C9D}"/>
              </a:ext>
            </a:extLst>
          </p:cNvPr>
          <p:cNvSpPr>
            <a:spLocks noGrp="1"/>
          </p:cNvSpPr>
          <p:nvPr>
            <p:ph type="sldNum" sz="quarter" idx="12"/>
          </p:nvPr>
        </p:nvSpPr>
        <p:spPr/>
        <p:txBody>
          <a:bodyPr/>
          <a:lstStyle>
            <a:lvl1pPr>
              <a:defRPr/>
            </a:lvl1pPr>
          </a:lstStyle>
          <a:p>
            <a:fld id="{A1B6ADF8-E647-4194-B787-D18ABB2CB7D7}" type="slidenum">
              <a:rPr lang="en-GB" altLang="en-US"/>
              <a:pPr/>
              <a:t>‹#›</a:t>
            </a:fld>
            <a:endParaRPr lang="en-GB" altLang="en-US"/>
          </a:p>
        </p:txBody>
      </p:sp>
    </p:spTree>
    <p:extLst>
      <p:ext uri="{BB962C8B-B14F-4D97-AF65-F5344CB8AC3E}">
        <p14:creationId xmlns:p14="http://schemas.microsoft.com/office/powerpoint/2010/main" val="3052608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E611-31CC-4D46-B04F-4D34975EDF5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920F0A-76EB-5B3F-2BAF-FFE0772C0159}"/>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B58311D-1592-560A-DAAC-6289BAE0E0EA}"/>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E168F035-AFD8-2298-12D2-3B53203670E9}"/>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20BB14AB-02F3-5925-AF3E-CB5E50173E23}"/>
              </a:ext>
            </a:extLst>
          </p:cNvPr>
          <p:cNvSpPr>
            <a:spLocks noGrp="1"/>
          </p:cNvSpPr>
          <p:nvPr>
            <p:ph type="sldNum" sz="quarter" idx="12"/>
          </p:nvPr>
        </p:nvSpPr>
        <p:spPr/>
        <p:txBody>
          <a:bodyPr/>
          <a:lstStyle>
            <a:lvl1pPr>
              <a:defRPr/>
            </a:lvl1pPr>
          </a:lstStyle>
          <a:p>
            <a:fld id="{A5FCE670-CA7B-4DC9-960D-C753E37FC689}" type="slidenum">
              <a:rPr lang="en-GB" altLang="en-US"/>
              <a:pPr/>
              <a:t>‹#›</a:t>
            </a:fld>
            <a:endParaRPr lang="en-GB" altLang="en-US"/>
          </a:p>
        </p:txBody>
      </p:sp>
    </p:spTree>
    <p:extLst>
      <p:ext uri="{BB962C8B-B14F-4D97-AF65-F5344CB8AC3E}">
        <p14:creationId xmlns:p14="http://schemas.microsoft.com/office/powerpoint/2010/main" val="1720024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5F8A-ADCC-603E-6F1F-41B1B2FA9F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835027-22F2-1B59-BD87-C5B039CFAC62}"/>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D54F51-E7E6-416B-454A-2A2A4CAD0898}"/>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3AA5E2-4AE2-7D85-561F-B5E06C0BA86A}"/>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6D77FA60-D7BB-D312-93BB-43EA060554B5}"/>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2854E23C-34C2-006F-DD82-326152245BE3}"/>
              </a:ext>
            </a:extLst>
          </p:cNvPr>
          <p:cNvSpPr>
            <a:spLocks noGrp="1"/>
          </p:cNvSpPr>
          <p:nvPr>
            <p:ph type="sldNum" sz="quarter" idx="12"/>
          </p:nvPr>
        </p:nvSpPr>
        <p:spPr/>
        <p:txBody>
          <a:bodyPr/>
          <a:lstStyle>
            <a:lvl1pPr>
              <a:defRPr/>
            </a:lvl1pPr>
          </a:lstStyle>
          <a:p>
            <a:fld id="{2EC97779-0E3B-498D-BC4A-EFA2632404A1}" type="slidenum">
              <a:rPr lang="en-GB" altLang="en-US"/>
              <a:pPr/>
              <a:t>‹#›</a:t>
            </a:fld>
            <a:endParaRPr lang="en-GB" altLang="en-US"/>
          </a:p>
        </p:txBody>
      </p:sp>
    </p:spTree>
    <p:extLst>
      <p:ext uri="{BB962C8B-B14F-4D97-AF65-F5344CB8AC3E}">
        <p14:creationId xmlns:p14="http://schemas.microsoft.com/office/powerpoint/2010/main" val="4191150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4117-9080-7801-B8D8-9E3E4B9C1810}"/>
              </a:ext>
            </a:extLst>
          </p:cNvPr>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66CB5E-2189-2533-AE66-1832CB95D867}"/>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1BB5D-64A3-657F-A537-CDD64F7CB90F}"/>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2A95C3-4E4B-E9C1-E37A-D15A2186E821}"/>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1D2D95-91DA-84B0-D84A-E815F76E2C09}"/>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901AE6-3CFA-FE5D-5AC1-8B6D8B639826}"/>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7371356C-6DD7-0FE7-0714-EF397383875A}"/>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F9F16C1A-61AE-031B-3CE0-48DB59254F52}"/>
              </a:ext>
            </a:extLst>
          </p:cNvPr>
          <p:cNvSpPr>
            <a:spLocks noGrp="1"/>
          </p:cNvSpPr>
          <p:nvPr>
            <p:ph type="sldNum" sz="quarter" idx="12"/>
          </p:nvPr>
        </p:nvSpPr>
        <p:spPr/>
        <p:txBody>
          <a:bodyPr/>
          <a:lstStyle>
            <a:lvl1pPr>
              <a:defRPr/>
            </a:lvl1pPr>
          </a:lstStyle>
          <a:p>
            <a:fld id="{48256CCC-20B4-462F-ADD4-02F2DE1C9A0A}" type="slidenum">
              <a:rPr lang="en-GB" altLang="en-US"/>
              <a:pPr/>
              <a:t>‹#›</a:t>
            </a:fld>
            <a:endParaRPr lang="en-GB" altLang="en-US"/>
          </a:p>
        </p:txBody>
      </p:sp>
    </p:spTree>
    <p:extLst>
      <p:ext uri="{BB962C8B-B14F-4D97-AF65-F5344CB8AC3E}">
        <p14:creationId xmlns:p14="http://schemas.microsoft.com/office/powerpoint/2010/main" val="203086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6F54-4E40-A35C-120B-0A34AA6BA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5F5DE1-0990-AA96-920D-FFBAFA4A4F7F}"/>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F81273A8-2240-CEF5-F540-28BFCB9FAB2A}"/>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03A987FE-BC41-181A-8F80-7D247D75F209}"/>
              </a:ext>
            </a:extLst>
          </p:cNvPr>
          <p:cNvSpPr>
            <a:spLocks noGrp="1"/>
          </p:cNvSpPr>
          <p:nvPr>
            <p:ph type="sldNum" sz="quarter" idx="12"/>
          </p:nvPr>
        </p:nvSpPr>
        <p:spPr/>
        <p:txBody>
          <a:bodyPr/>
          <a:lstStyle>
            <a:lvl1pPr>
              <a:defRPr/>
            </a:lvl1pPr>
          </a:lstStyle>
          <a:p>
            <a:fld id="{66BF8032-D48F-4DC2-A1D4-AA0B7557B85C}" type="slidenum">
              <a:rPr lang="en-GB" altLang="en-US"/>
              <a:pPr/>
              <a:t>‹#›</a:t>
            </a:fld>
            <a:endParaRPr lang="en-GB" altLang="en-US"/>
          </a:p>
        </p:txBody>
      </p:sp>
    </p:spTree>
    <p:extLst>
      <p:ext uri="{BB962C8B-B14F-4D97-AF65-F5344CB8AC3E}">
        <p14:creationId xmlns:p14="http://schemas.microsoft.com/office/powerpoint/2010/main" val="2963170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87554F-14E1-AE3D-92EA-3877FE1FCBEA}"/>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B95E35C2-755E-2CCC-17DC-488FBE8C3BF6}"/>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DC76BD5A-4E17-CDF4-329C-C3040587E955}"/>
              </a:ext>
            </a:extLst>
          </p:cNvPr>
          <p:cNvSpPr>
            <a:spLocks noGrp="1"/>
          </p:cNvSpPr>
          <p:nvPr>
            <p:ph type="sldNum" sz="quarter" idx="12"/>
          </p:nvPr>
        </p:nvSpPr>
        <p:spPr/>
        <p:txBody>
          <a:bodyPr/>
          <a:lstStyle>
            <a:lvl1pPr>
              <a:defRPr/>
            </a:lvl1pPr>
          </a:lstStyle>
          <a:p>
            <a:fld id="{7F17205F-85B2-44D5-99E1-DAC8EB886940}" type="slidenum">
              <a:rPr lang="en-GB" altLang="en-US"/>
              <a:pPr/>
              <a:t>‹#›</a:t>
            </a:fld>
            <a:endParaRPr lang="en-GB" altLang="en-US"/>
          </a:p>
        </p:txBody>
      </p:sp>
    </p:spTree>
    <p:extLst>
      <p:ext uri="{BB962C8B-B14F-4D97-AF65-F5344CB8AC3E}">
        <p14:creationId xmlns:p14="http://schemas.microsoft.com/office/powerpoint/2010/main" val="2258106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8555-6CF1-858E-FF8B-D49D1730E49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66CE6-D469-8AAF-40A2-92C3DADFA03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105A02-E88A-825E-36F6-F9C1DBB4BAE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8957E-93C7-58B5-53D7-257FB3123CB1}"/>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F79E6444-F451-22FB-E697-9C8F7CC28BCB}"/>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49C45D96-F055-2D5B-DB46-1C0E0525CA15}"/>
              </a:ext>
            </a:extLst>
          </p:cNvPr>
          <p:cNvSpPr>
            <a:spLocks noGrp="1"/>
          </p:cNvSpPr>
          <p:nvPr>
            <p:ph type="sldNum" sz="quarter" idx="12"/>
          </p:nvPr>
        </p:nvSpPr>
        <p:spPr/>
        <p:txBody>
          <a:bodyPr/>
          <a:lstStyle>
            <a:lvl1pPr>
              <a:defRPr/>
            </a:lvl1pPr>
          </a:lstStyle>
          <a:p>
            <a:fld id="{66641CEC-64ED-4686-95BB-1D63E30FF78E}" type="slidenum">
              <a:rPr lang="en-GB" altLang="en-US"/>
              <a:pPr/>
              <a:t>‹#›</a:t>
            </a:fld>
            <a:endParaRPr lang="en-GB" altLang="en-US"/>
          </a:p>
        </p:txBody>
      </p:sp>
    </p:spTree>
    <p:extLst>
      <p:ext uri="{BB962C8B-B14F-4D97-AF65-F5344CB8AC3E}">
        <p14:creationId xmlns:p14="http://schemas.microsoft.com/office/powerpoint/2010/main" val="346894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A7DC-AA72-4FC3-ABC6-DCD6383053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7756C3-9113-4BF1-89D7-4A37E55574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931C68-4BC5-48E2-8DFF-771467626C59}"/>
              </a:ext>
            </a:extLst>
          </p:cNvPr>
          <p:cNvSpPr>
            <a:spLocks noGrp="1"/>
          </p:cNvSpPr>
          <p:nvPr>
            <p:ph type="dt" sz="half" idx="10"/>
          </p:nvPr>
        </p:nvSpPr>
        <p:spPr>
          <a:xfrm>
            <a:off x="838200" y="6356350"/>
            <a:ext cx="2743200" cy="365125"/>
          </a:xfrm>
          <a:prstGeom prst="rect">
            <a:avLst/>
          </a:prstGeom>
        </p:spPr>
        <p:txBody>
          <a:bodyPr/>
          <a:lstStyle/>
          <a:p>
            <a:fld id="{6BDB9A59-4B20-41CB-8E9E-B82799F5F35B}" type="datetimeFigureOut">
              <a:rPr lang="en-GB" smtClean="0"/>
              <a:pPr/>
              <a:t>18/06/2022</a:t>
            </a:fld>
            <a:endParaRPr lang="en-GB"/>
          </a:p>
        </p:txBody>
      </p:sp>
      <p:sp>
        <p:nvSpPr>
          <p:cNvPr id="5" name="Footer Placeholder 4">
            <a:extLst>
              <a:ext uri="{FF2B5EF4-FFF2-40B4-BE49-F238E27FC236}">
                <a16:creationId xmlns:a16="http://schemas.microsoft.com/office/drawing/2014/main" id="{134102D0-3F0E-4424-B43E-31A4FFF538F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ACF5E86-39DC-4D5E-8BB3-A298C13352C7}"/>
              </a:ext>
            </a:extLst>
          </p:cNvPr>
          <p:cNvSpPr>
            <a:spLocks noGrp="1"/>
          </p:cNvSpPr>
          <p:nvPr>
            <p:ph type="sldNum" sz="quarter" idx="12"/>
          </p:nvPr>
        </p:nvSpPr>
        <p:spPr>
          <a:xfrm>
            <a:off x="8610600" y="6356350"/>
            <a:ext cx="2743200" cy="365125"/>
          </a:xfrm>
          <a:prstGeom prst="rect">
            <a:avLst/>
          </a:prstGeom>
        </p:spPr>
        <p:txBody>
          <a:bodyPr/>
          <a:lstStyle/>
          <a:p>
            <a:fld id="{02817779-2BAD-489E-A2D5-A2F16E4E86E5}" type="slidenum">
              <a:rPr lang="en-GB" smtClean="0"/>
              <a:pPr/>
              <a:t>‹#›</a:t>
            </a:fld>
            <a:endParaRPr lang="en-GB"/>
          </a:p>
        </p:txBody>
      </p:sp>
    </p:spTree>
    <p:extLst>
      <p:ext uri="{BB962C8B-B14F-4D97-AF65-F5344CB8AC3E}">
        <p14:creationId xmlns:p14="http://schemas.microsoft.com/office/powerpoint/2010/main" val="1967364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050A-8C7A-96BA-3486-F94D98AD21E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C7EDC0-B34B-0200-4B84-F8A305925E15}"/>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CC8CD9-8D78-9F53-8BA4-98274012D38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E907C-AF6A-5C62-5A56-FFE9D60A91FA}"/>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7D51B911-148D-004F-A7F1-8E8D47520D2C}"/>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5ACA8073-EE07-5171-345C-EA4CD52AC3C3}"/>
              </a:ext>
            </a:extLst>
          </p:cNvPr>
          <p:cNvSpPr>
            <a:spLocks noGrp="1"/>
          </p:cNvSpPr>
          <p:nvPr>
            <p:ph type="sldNum" sz="quarter" idx="12"/>
          </p:nvPr>
        </p:nvSpPr>
        <p:spPr/>
        <p:txBody>
          <a:bodyPr/>
          <a:lstStyle>
            <a:lvl1pPr>
              <a:defRPr/>
            </a:lvl1pPr>
          </a:lstStyle>
          <a:p>
            <a:fld id="{2D31EC05-CE79-45E7-83FF-5CA7DD4F79A2}" type="slidenum">
              <a:rPr lang="en-GB" altLang="en-US"/>
              <a:pPr/>
              <a:t>‹#›</a:t>
            </a:fld>
            <a:endParaRPr lang="en-GB" altLang="en-US"/>
          </a:p>
        </p:txBody>
      </p:sp>
    </p:spTree>
    <p:extLst>
      <p:ext uri="{BB962C8B-B14F-4D97-AF65-F5344CB8AC3E}">
        <p14:creationId xmlns:p14="http://schemas.microsoft.com/office/powerpoint/2010/main" val="2663402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81ED-E815-CA7E-CE9F-ADA13B9367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203632-21B1-15E7-82A0-891916621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4C8D6-73EF-716E-D7A2-3D4CF75AFEB2}"/>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6BD751EA-C108-18FD-2FC4-B742D2507F9D}"/>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5AED9EE0-CBD9-2D35-A7B0-516613AA2437}"/>
              </a:ext>
            </a:extLst>
          </p:cNvPr>
          <p:cNvSpPr>
            <a:spLocks noGrp="1"/>
          </p:cNvSpPr>
          <p:nvPr>
            <p:ph type="sldNum" sz="quarter" idx="12"/>
          </p:nvPr>
        </p:nvSpPr>
        <p:spPr/>
        <p:txBody>
          <a:bodyPr/>
          <a:lstStyle>
            <a:lvl1pPr>
              <a:defRPr/>
            </a:lvl1pPr>
          </a:lstStyle>
          <a:p>
            <a:fld id="{E45FD4F8-A9C3-4D03-9E38-B88B8E7D76E6}" type="slidenum">
              <a:rPr lang="en-GB" altLang="en-US"/>
              <a:pPr/>
              <a:t>‹#›</a:t>
            </a:fld>
            <a:endParaRPr lang="en-GB" altLang="en-US"/>
          </a:p>
        </p:txBody>
      </p:sp>
    </p:spTree>
    <p:extLst>
      <p:ext uri="{BB962C8B-B14F-4D97-AF65-F5344CB8AC3E}">
        <p14:creationId xmlns:p14="http://schemas.microsoft.com/office/powerpoint/2010/main" val="2793078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D6ABDB-9AAC-4B87-9DE3-D180477FFC0C}"/>
              </a:ext>
            </a:extLst>
          </p:cNvPr>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0FD5FF-4F2E-232E-7DBE-7E692F836679}"/>
              </a:ext>
            </a:extLst>
          </p:cNvPr>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E84C2E-7F3F-5F35-5EA6-1E508899EE66}"/>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0E393D10-DEFE-93C1-A3E8-D8DCB2A81026}"/>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0358A054-0052-A4B2-0845-883FFF2864A9}"/>
              </a:ext>
            </a:extLst>
          </p:cNvPr>
          <p:cNvSpPr>
            <a:spLocks noGrp="1"/>
          </p:cNvSpPr>
          <p:nvPr>
            <p:ph type="sldNum" sz="quarter" idx="12"/>
          </p:nvPr>
        </p:nvSpPr>
        <p:spPr/>
        <p:txBody>
          <a:bodyPr/>
          <a:lstStyle>
            <a:lvl1pPr>
              <a:defRPr/>
            </a:lvl1pPr>
          </a:lstStyle>
          <a:p>
            <a:fld id="{446583D7-CDF1-44C4-9DDD-FACF578EE9B2}" type="slidenum">
              <a:rPr lang="en-GB" altLang="en-US"/>
              <a:pPr/>
              <a:t>‹#›</a:t>
            </a:fld>
            <a:endParaRPr lang="en-GB" altLang="en-US"/>
          </a:p>
        </p:txBody>
      </p:sp>
    </p:spTree>
    <p:extLst>
      <p:ext uri="{BB962C8B-B14F-4D97-AF65-F5344CB8AC3E}">
        <p14:creationId xmlns:p14="http://schemas.microsoft.com/office/powerpoint/2010/main" val="162909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5B4C-5F19-4C6E-B30E-078BAEEAB0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92A618-AD4C-4404-8695-95D5CC7BFA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BD5597-CF76-4F5D-AB81-8619D6F762DC}"/>
              </a:ext>
            </a:extLst>
          </p:cNvPr>
          <p:cNvSpPr>
            <a:spLocks noGrp="1"/>
          </p:cNvSpPr>
          <p:nvPr>
            <p:ph type="dt" sz="half" idx="10"/>
          </p:nvPr>
        </p:nvSpPr>
        <p:spPr>
          <a:xfrm>
            <a:off x="838200" y="6356350"/>
            <a:ext cx="2743200" cy="365125"/>
          </a:xfrm>
          <a:prstGeom prst="rect">
            <a:avLst/>
          </a:prstGeom>
        </p:spPr>
        <p:txBody>
          <a:bodyPr/>
          <a:lstStyle/>
          <a:p>
            <a:fld id="{6BDB9A59-4B20-41CB-8E9E-B82799F5F35B}" type="datetimeFigureOut">
              <a:rPr lang="en-GB" smtClean="0"/>
              <a:pPr/>
              <a:t>18/06/2022</a:t>
            </a:fld>
            <a:endParaRPr lang="en-GB"/>
          </a:p>
        </p:txBody>
      </p:sp>
      <p:sp>
        <p:nvSpPr>
          <p:cNvPr id="5" name="Footer Placeholder 4">
            <a:extLst>
              <a:ext uri="{FF2B5EF4-FFF2-40B4-BE49-F238E27FC236}">
                <a16:creationId xmlns:a16="http://schemas.microsoft.com/office/drawing/2014/main" id="{A6D2A3DF-49D9-40E2-8EDB-DCE7B3FDB7D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5E75FEF-2D8D-4CCB-805E-CEA8B0CFE522}"/>
              </a:ext>
            </a:extLst>
          </p:cNvPr>
          <p:cNvSpPr>
            <a:spLocks noGrp="1"/>
          </p:cNvSpPr>
          <p:nvPr>
            <p:ph type="sldNum" sz="quarter" idx="12"/>
          </p:nvPr>
        </p:nvSpPr>
        <p:spPr>
          <a:xfrm>
            <a:off x="8610600" y="6356350"/>
            <a:ext cx="2743200" cy="365125"/>
          </a:xfrm>
          <a:prstGeom prst="rect">
            <a:avLst/>
          </a:prstGeom>
        </p:spPr>
        <p:txBody>
          <a:bodyPr/>
          <a:lstStyle/>
          <a:p>
            <a:fld id="{02817779-2BAD-489E-A2D5-A2F16E4E86E5}" type="slidenum">
              <a:rPr lang="en-GB" smtClean="0"/>
              <a:pPr/>
              <a:t>‹#›</a:t>
            </a:fld>
            <a:endParaRPr lang="en-GB"/>
          </a:p>
        </p:txBody>
      </p:sp>
    </p:spTree>
    <p:extLst>
      <p:ext uri="{BB962C8B-B14F-4D97-AF65-F5344CB8AC3E}">
        <p14:creationId xmlns:p14="http://schemas.microsoft.com/office/powerpoint/2010/main" val="317151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3772-67C0-4879-8F36-57DF753ED0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C245A0-BD8D-4527-B753-454D412AC0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406393-6785-45D4-82A8-D09F05634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C5B7FF-7948-4684-9E23-AC6308280DC9}"/>
              </a:ext>
            </a:extLst>
          </p:cNvPr>
          <p:cNvSpPr>
            <a:spLocks noGrp="1"/>
          </p:cNvSpPr>
          <p:nvPr>
            <p:ph type="dt" sz="half" idx="10"/>
          </p:nvPr>
        </p:nvSpPr>
        <p:spPr>
          <a:xfrm>
            <a:off x="838200" y="6356350"/>
            <a:ext cx="2743200" cy="365125"/>
          </a:xfrm>
          <a:prstGeom prst="rect">
            <a:avLst/>
          </a:prstGeom>
        </p:spPr>
        <p:txBody>
          <a:bodyPr/>
          <a:lstStyle/>
          <a:p>
            <a:fld id="{6BDB9A59-4B20-41CB-8E9E-B82799F5F35B}" type="datetimeFigureOut">
              <a:rPr lang="en-GB" smtClean="0"/>
              <a:pPr/>
              <a:t>18/06/2022</a:t>
            </a:fld>
            <a:endParaRPr lang="en-GB"/>
          </a:p>
        </p:txBody>
      </p:sp>
      <p:sp>
        <p:nvSpPr>
          <p:cNvPr id="6" name="Footer Placeholder 5">
            <a:extLst>
              <a:ext uri="{FF2B5EF4-FFF2-40B4-BE49-F238E27FC236}">
                <a16:creationId xmlns:a16="http://schemas.microsoft.com/office/drawing/2014/main" id="{D13C8857-419D-4563-B53E-A3BFCAADD59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5609A6E-DD85-4FC6-B358-7402273FA2AC}"/>
              </a:ext>
            </a:extLst>
          </p:cNvPr>
          <p:cNvSpPr>
            <a:spLocks noGrp="1"/>
          </p:cNvSpPr>
          <p:nvPr>
            <p:ph type="sldNum" sz="quarter" idx="12"/>
          </p:nvPr>
        </p:nvSpPr>
        <p:spPr>
          <a:xfrm>
            <a:off x="8610600" y="6356350"/>
            <a:ext cx="2743200" cy="365125"/>
          </a:xfrm>
          <a:prstGeom prst="rect">
            <a:avLst/>
          </a:prstGeom>
        </p:spPr>
        <p:txBody>
          <a:bodyPr/>
          <a:lstStyle/>
          <a:p>
            <a:fld id="{02817779-2BAD-489E-A2D5-A2F16E4E86E5}" type="slidenum">
              <a:rPr lang="en-GB" smtClean="0"/>
              <a:pPr/>
              <a:t>‹#›</a:t>
            </a:fld>
            <a:endParaRPr lang="en-GB"/>
          </a:p>
        </p:txBody>
      </p:sp>
    </p:spTree>
    <p:extLst>
      <p:ext uri="{BB962C8B-B14F-4D97-AF65-F5344CB8AC3E}">
        <p14:creationId xmlns:p14="http://schemas.microsoft.com/office/powerpoint/2010/main" val="181323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A2AD2-E674-47DE-9156-426E1A3D2D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DB4F38-39E6-45A5-AA85-8745394E2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319E1-900A-4B26-94C5-D2455E1A93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045A24-D24D-413F-A0A5-B1802128A1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FBE178-00E2-444E-9ACE-83D3DC5761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410550-5ABA-4CE0-9DE6-BE94432C26BF}"/>
              </a:ext>
            </a:extLst>
          </p:cNvPr>
          <p:cNvSpPr>
            <a:spLocks noGrp="1"/>
          </p:cNvSpPr>
          <p:nvPr>
            <p:ph type="dt" sz="half" idx="10"/>
          </p:nvPr>
        </p:nvSpPr>
        <p:spPr>
          <a:xfrm>
            <a:off x="838200" y="6356350"/>
            <a:ext cx="2743200" cy="365125"/>
          </a:xfrm>
          <a:prstGeom prst="rect">
            <a:avLst/>
          </a:prstGeom>
        </p:spPr>
        <p:txBody>
          <a:bodyPr/>
          <a:lstStyle/>
          <a:p>
            <a:fld id="{6BDB9A59-4B20-41CB-8E9E-B82799F5F35B}" type="datetimeFigureOut">
              <a:rPr lang="en-GB" smtClean="0"/>
              <a:pPr/>
              <a:t>18/06/2022</a:t>
            </a:fld>
            <a:endParaRPr lang="en-GB"/>
          </a:p>
        </p:txBody>
      </p:sp>
      <p:sp>
        <p:nvSpPr>
          <p:cNvPr id="8" name="Footer Placeholder 7">
            <a:extLst>
              <a:ext uri="{FF2B5EF4-FFF2-40B4-BE49-F238E27FC236}">
                <a16:creationId xmlns:a16="http://schemas.microsoft.com/office/drawing/2014/main" id="{1D029DC5-665A-4C2E-B133-167B90D725C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23EC6B3-5C1D-4EE4-B070-FBFC744D579F}"/>
              </a:ext>
            </a:extLst>
          </p:cNvPr>
          <p:cNvSpPr>
            <a:spLocks noGrp="1"/>
          </p:cNvSpPr>
          <p:nvPr>
            <p:ph type="sldNum" sz="quarter" idx="12"/>
          </p:nvPr>
        </p:nvSpPr>
        <p:spPr>
          <a:xfrm>
            <a:off x="8610600" y="6356350"/>
            <a:ext cx="2743200" cy="365125"/>
          </a:xfrm>
          <a:prstGeom prst="rect">
            <a:avLst/>
          </a:prstGeom>
        </p:spPr>
        <p:txBody>
          <a:bodyPr/>
          <a:lstStyle/>
          <a:p>
            <a:fld id="{02817779-2BAD-489E-A2D5-A2F16E4E86E5}" type="slidenum">
              <a:rPr lang="en-GB" smtClean="0"/>
              <a:pPr/>
              <a:t>‹#›</a:t>
            </a:fld>
            <a:endParaRPr lang="en-GB"/>
          </a:p>
        </p:txBody>
      </p:sp>
    </p:spTree>
    <p:extLst>
      <p:ext uri="{BB962C8B-B14F-4D97-AF65-F5344CB8AC3E}">
        <p14:creationId xmlns:p14="http://schemas.microsoft.com/office/powerpoint/2010/main" val="298978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461B-E7ED-4A4E-9AC3-607A42478F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237988-DCA1-45A3-9E5F-3B166234DA44}"/>
              </a:ext>
            </a:extLst>
          </p:cNvPr>
          <p:cNvSpPr>
            <a:spLocks noGrp="1"/>
          </p:cNvSpPr>
          <p:nvPr>
            <p:ph type="dt" sz="half" idx="10"/>
          </p:nvPr>
        </p:nvSpPr>
        <p:spPr>
          <a:xfrm>
            <a:off x="838200" y="6356350"/>
            <a:ext cx="2743200" cy="365125"/>
          </a:xfrm>
          <a:prstGeom prst="rect">
            <a:avLst/>
          </a:prstGeom>
        </p:spPr>
        <p:txBody>
          <a:bodyPr/>
          <a:lstStyle/>
          <a:p>
            <a:fld id="{6BDB9A59-4B20-41CB-8E9E-B82799F5F35B}" type="datetimeFigureOut">
              <a:rPr lang="en-GB" smtClean="0"/>
              <a:pPr/>
              <a:t>18/06/2022</a:t>
            </a:fld>
            <a:endParaRPr lang="en-GB"/>
          </a:p>
        </p:txBody>
      </p:sp>
      <p:sp>
        <p:nvSpPr>
          <p:cNvPr id="4" name="Footer Placeholder 3">
            <a:extLst>
              <a:ext uri="{FF2B5EF4-FFF2-40B4-BE49-F238E27FC236}">
                <a16:creationId xmlns:a16="http://schemas.microsoft.com/office/drawing/2014/main" id="{2129556C-6B81-4D3A-A09F-B972A8F9F4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1F66C04-1C6A-4133-82D4-73D38EBD3EE9}"/>
              </a:ext>
            </a:extLst>
          </p:cNvPr>
          <p:cNvSpPr>
            <a:spLocks noGrp="1"/>
          </p:cNvSpPr>
          <p:nvPr>
            <p:ph type="sldNum" sz="quarter" idx="12"/>
          </p:nvPr>
        </p:nvSpPr>
        <p:spPr>
          <a:xfrm>
            <a:off x="8610600" y="6356350"/>
            <a:ext cx="2743200" cy="365125"/>
          </a:xfrm>
          <a:prstGeom prst="rect">
            <a:avLst/>
          </a:prstGeom>
        </p:spPr>
        <p:txBody>
          <a:bodyPr/>
          <a:lstStyle/>
          <a:p>
            <a:fld id="{02817779-2BAD-489E-A2D5-A2F16E4E86E5}" type="slidenum">
              <a:rPr lang="en-GB" smtClean="0"/>
              <a:pPr/>
              <a:t>‹#›</a:t>
            </a:fld>
            <a:endParaRPr lang="en-GB"/>
          </a:p>
        </p:txBody>
      </p:sp>
    </p:spTree>
    <p:extLst>
      <p:ext uri="{BB962C8B-B14F-4D97-AF65-F5344CB8AC3E}">
        <p14:creationId xmlns:p14="http://schemas.microsoft.com/office/powerpoint/2010/main" val="189896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65838-884B-4E3E-A3F1-34378E2A87F5}"/>
              </a:ext>
            </a:extLst>
          </p:cNvPr>
          <p:cNvSpPr>
            <a:spLocks noGrp="1"/>
          </p:cNvSpPr>
          <p:nvPr>
            <p:ph type="dt" sz="half" idx="10"/>
          </p:nvPr>
        </p:nvSpPr>
        <p:spPr>
          <a:xfrm>
            <a:off x="838200" y="6356350"/>
            <a:ext cx="2743200" cy="365125"/>
          </a:xfrm>
          <a:prstGeom prst="rect">
            <a:avLst/>
          </a:prstGeom>
        </p:spPr>
        <p:txBody>
          <a:bodyPr/>
          <a:lstStyle/>
          <a:p>
            <a:fld id="{6BDB9A59-4B20-41CB-8E9E-B82799F5F35B}" type="datetimeFigureOut">
              <a:rPr lang="en-GB" smtClean="0"/>
              <a:pPr/>
              <a:t>18/06/2022</a:t>
            </a:fld>
            <a:endParaRPr lang="en-GB"/>
          </a:p>
        </p:txBody>
      </p:sp>
      <p:sp>
        <p:nvSpPr>
          <p:cNvPr id="3" name="Footer Placeholder 2">
            <a:extLst>
              <a:ext uri="{FF2B5EF4-FFF2-40B4-BE49-F238E27FC236}">
                <a16:creationId xmlns:a16="http://schemas.microsoft.com/office/drawing/2014/main" id="{311AA13F-5C34-46CE-999A-B584AADFA4F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18C556F-F458-47DC-A66F-804820746569}"/>
              </a:ext>
            </a:extLst>
          </p:cNvPr>
          <p:cNvSpPr>
            <a:spLocks noGrp="1"/>
          </p:cNvSpPr>
          <p:nvPr>
            <p:ph type="sldNum" sz="quarter" idx="12"/>
          </p:nvPr>
        </p:nvSpPr>
        <p:spPr>
          <a:xfrm>
            <a:off x="8610600" y="6356350"/>
            <a:ext cx="2743200" cy="365125"/>
          </a:xfrm>
          <a:prstGeom prst="rect">
            <a:avLst/>
          </a:prstGeom>
        </p:spPr>
        <p:txBody>
          <a:bodyPr/>
          <a:lstStyle/>
          <a:p>
            <a:fld id="{02817779-2BAD-489E-A2D5-A2F16E4E86E5}" type="slidenum">
              <a:rPr lang="en-GB" smtClean="0"/>
              <a:pPr/>
              <a:t>‹#›</a:t>
            </a:fld>
            <a:endParaRPr lang="en-GB"/>
          </a:p>
        </p:txBody>
      </p:sp>
    </p:spTree>
    <p:extLst>
      <p:ext uri="{BB962C8B-B14F-4D97-AF65-F5344CB8AC3E}">
        <p14:creationId xmlns:p14="http://schemas.microsoft.com/office/powerpoint/2010/main" val="326648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4E191-B29B-4A0E-A6EC-F2504DDDF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F0511A-109A-47D7-A79A-C5E3C46DB4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6ED17D-C194-41DB-9B57-8E57F5B5A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DD7471-E41B-4284-A712-B8FFF9AFB84E}"/>
              </a:ext>
            </a:extLst>
          </p:cNvPr>
          <p:cNvSpPr>
            <a:spLocks noGrp="1"/>
          </p:cNvSpPr>
          <p:nvPr>
            <p:ph type="dt" sz="half" idx="10"/>
          </p:nvPr>
        </p:nvSpPr>
        <p:spPr>
          <a:xfrm>
            <a:off x="838200" y="6356350"/>
            <a:ext cx="2743200" cy="365125"/>
          </a:xfrm>
          <a:prstGeom prst="rect">
            <a:avLst/>
          </a:prstGeom>
        </p:spPr>
        <p:txBody>
          <a:bodyPr/>
          <a:lstStyle/>
          <a:p>
            <a:fld id="{6BDB9A59-4B20-41CB-8E9E-B82799F5F35B}" type="datetimeFigureOut">
              <a:rPr lang="en-GB" smtClean="0"/>
              <a:pPr/>
              <a:t>18/06/2022</a:t>
            </a:fld>
            <a:endParaRPr lang="en-GB"/>
          </a:p>
        </p:txBody>
      </p:sp>
      <p:sp>
        <p:nvSpPr>
          <p:cNvPr id="6" name="Footer Placeholder 5">
            <a:extLst>
              <a:ext uri="{FF2B5EF4-FFF2-40B4-BE49-F238E27FC236}">
                <a16:creationId xmlns:a16="http://schemas.microsoft.com/office/drawing/2014/main" id="{FDD0493D-8A70-49FC-91ED-83CF2CD008B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9D1D923-E246-40AA-96C6-77295C5EDA27}"/>
              </a:ext>
            </a:extLst>
          </p:cNvPr>
          <p:cNvSpPr>
            <a:spLocks noGrp="1"/>
          </p:cNvSpPr>
          <p:nvPr>
            <p:ph type="sldNum" sz="quarter" idx="12"/>
          </p:nvPr>
        </p:nvSpPr>
        <p:spPr>
          <a:xfrm>
            <a:off x="8610600" y="6356350"/>
            <a:ext cx="2743200" cy="365125"/>
          </a:xfrm>
          <a:prstGeom prst="rect">
            <a:avLst/>
          </a:prstGeom>
        </p:spPr>
        <p:txBody>
          <a:bodyPr/>
          <a:lstStyle/>
          <a:p>
            <a:fld id="{02817779-2BAD-489E-A2D5-A2F16E4E86E5}" type="slidenum">
              <a:rPr lang="en-GB" smtClean="0"/>
              <a:pPr/>
              <a:t>‹#›</a:t>
            </a:fld>
            <a:endParaRPr lang="en-GB"/>
          </a:p>
        </p:txBody>
      </p:sp>
    </p:spTree>
    <p:extLst>
      <p:ext uri="{BB962C8B-B14F-4D97-AF65-F5344CB8AC3E}">
        <p14:creationId xmlns:p14="http://schemas.microsoft.com/office/powerpoint/2010/main" val="400313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7C10-0085-4AFB-9418-1E97876A4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607CE0-CBF8-4BED-89D9-28980C2013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B20196B-A3CF-4C34-8D84-76DA6345F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7093F4-D4EC-4D27-987D-0A94D1EE2F5C}"/>
              </a:ext>
            </a:extLst>
          </p:cNvPr>
          <p:cNvSpPr>
            <a:spLocks noGrp="1"/>
          </p:cNvSpPr>
          <p:nvPr>
            <p:ph type="dt" sz="half" idx="10"/>
          </p:nvPr>
        </p:nvSpPr>
        <p:spPr>
          <a:xfrm>
            <a:off x="838200" y="6356350"/>
            <a:ext cx="2743200" cy="365125"/>
          </a:xfrm>
          <a:prstGeom prst="rect">
            <a:avLst/>
          </a:prstGeom>
        </p:spPr>
        <p:txBody>
          <a:bodyPr/>
          <a:lstStyle/>
          <a:p>
            <a:fld id="{6BDB9A59-4B20-41CB-8E9E-B82799F5F35B}" type="datetimeFigureOut">
              <a:rPr lang="en-GB" smtClean="0"/>
              <a:pPr/>
              <a:t>18/06/2022</a:t>
            </a:fld>
            <a:endParaRPr lang="en-GB"/>
          </a:p>
        </p:txBody>
      </p:sp>
      <p:sp>
        <p:nvSpPr>
          <p:cNvPr id="6" name="Footer Placeholder 5">
            <a:extLst>
              <a:ext uri="{FF2B5EF4-FFF2-40B4-BE49-F238E27FC236}">
                <a16:creationId xmlns:a16="http://schemas.microsoft.com/office/drawing/2014/main" id="{89F359D9-3BCD-495E-9905-72EFE7A7662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F2977FC-2B55-4561-A653-FEF55B693B76}"/>
              </a:ext>
            </a:extLst>
          </p:cNvPr>
          <p:cNvSpPr>
            <a:spLocks noGrp="1"/>
          </p:cNvSpPr>
          <p:nvPr>
            <p:ph type="sldNum" sz="quarter" idx="12"/>
          </p:nvPr>
        </p:nvSpPr>
        <p:spPr>
          <a:xfrm>
            <a:off x="8610600" y="6356350"/>
            <a:ext cx="2743200" cy="365125"/>
          </a:xfrm>
          <a:prstGeom prst="rect">
            <a:avLst/>
          </a:prstGeom>
        </p:spPr>
        <p:txBody>
          <a:bodyPr/>
          <a:lstStyle/>
          <a:p>
            <a:fld id="{02817779-2BAD-489E-A2D5-A2F16E4E86E5}" type="slidenum">
              <a:rPr lang="en-GB" smtClean="0"/>
              <a:pPr/>
              <a:t>‹#›</a:t>
            </a:fld>
            <a:endParaRPr lang="en-GB"/>
          </a:p>
        </p:txBody>
      </p:sp>
    </p:spTree>
    <p:extLst>
      <p:ext uri="{BB962C8B-B14F-4D97-AF65-F5344CB8AC3E}">
        <p14:creationId xmlns:p14="http://schemas.microsoft.com/office/powerpoint/2010/main" val="392124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03F58D-C8AE-4036-AC3A-8748B9B53DDD}"/>
              </a:ext>
            </a:extLst>
          </p:cNvPr>
          <p:cNvSpPr>
            <a:spLocks noGrp="1"/>
          </p:cNvSpPr>
          <p:nvPr>
            <p:ph type="title"/>
          </p:nvPr>
        </p:nvSpPr>
        <p:spPr>
          <a:xfrm>
            <a:off x="597317" y="240837"/>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37EFCCE-C125-497C-8E9B-298F6ED15407}"/>
              </a:ext>
            </a:extLst>
          </p:cNvPr>
          <p:cNvSpPr>
            <a:spLocks noGrp="1"/>
          </p:cNvSpPr>
          <p:nvPr>
            <p:ph type="body" idx="1"/>
          </p:nvPr>
        </p:nvSpPr>
        <p:spPr>
          <a:xfrm>
            <a:off x="420950" y="1763481"/>
            <a:ext cx="10515600" cy="47793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823F95E9-6967-4DE4-8492-14E13E2B85B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12917" y="5782970"/>
            <a:ext cx="816849" cy="920749"/>
          </a:xfrm>
          <a:prstGeom prst="rect">
            <a:avLst/>
          </a:prstGeom>
        </p:spPr>
      </p:pic>
    </p:spTree>
    <p:extLst>
      <p:ext uri="{BB962C8B-B14F-4D97-AF65-F5344CB8AC3E}">
        <p14:creationId xmlns:p14="http://schemas.microsoft.com/office/powerpoint/2010/main" val="299971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1410FF9-C86F-850B-6B51-C8D583F15755}"/>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54E775E7-1721-79EC-9413-BD81C589303B}"/>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84680F7-B32D-1591-74FF-63DCA3F17114}"/>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a:extLst>
              <a:ext uri="{FF2B5EF4-FFF2-40B4-BE49-F238E27FC236}">
                <a16:creationId xmlns:a16="http://schemas.microsoft.com/office/drawing/2014/main" id="{4BEA416D-8AEE-E114-89F4-CB752FEE56A8}"/>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a:extLst>
              <a:ext uri="{FF2B5EF4-FFF2-40B4-BE49-F238E27FC236}">
                <a16:creationId xmlns:a16="http://schemas.microsoft.com/office/drawing/2014/main" id="{9C628A0B-294D-8D4D-A120-189DD4F02A0A}"/>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13F893E-093B-4303-A98B-D23109BC4BE7}" type="slidenum">
              <a:rPr lang="en-GB" altLang="en-US"/>
              <a:pPr/>
              <a:t>‹#›</a:t>
            </a:fld>
            <a:endParaRPr lang="en-GB" altLang="en-US"/>
          </a:p>
        </p:txBody>
      </p:sp>
    </p:spTree>
    <p:extLst>
      <p:ext uri="{BB962C8B-B14F-4D97-AF65-F5344CB8AC3E}">
        <p14:creationId xmlns:p14="http://schemas.microsoft.com/office/powerpoint/2010/main" val="24652004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jasongoroncy.com/category/holy-communion/"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heile-dot-com-SoT4-mZhyhE-unsplash.jpg"/>
          <p:cNvPicPr>
            <a:picLocks noChangeAspect="1"/>
          </p:cNvPicPr>
          <p:nvPr/>
        </p:nvPicPr>
        <p:blipFill>
          <a:blip r:embed="rId2" cstate="print"/>
          <a:srcRect l="16497" t="17415" r="48488"/>
          <a:stretch>
            <a:fillRect/>
          </a:stretch>
        </p:blipFill>
        <p:spPr>
          <a:xfrm>
            <a:off x="9225266" y="1"/>
            <a:ext cx="2966734" cy="4665306"/>
          </a:xfrm>
          <a:prstGeom prst="rect">
            <a:avLst/>
          </a:prstGeom>
        </p:spPr>
      </p:pic>
      <p:sp>
        <p:nvSpPr>
          <p:cNvPr id="2" name="Title 1"/>
          <p:cNvSpPr>
            <a:spLocks noGrp="1"/>
          </p:cNvSpPr>
          <p:nvPr>
            <p:ph type="title"/>
          </p:nvPr>
        </p:nvSpPr>
        <p:spPr/>
        <p:txBody>
          <a:bodyPr/>
          <a:lstStyle/>
          <a:p>
            <a:r>
              <a:rPr lang="en-GB" b="1" dirty="0"/>
              <a:t>FINANCE FIGURES</a:t>
            </a:r>
          </a:p>
        </p:txBody>
      </p:sp>
      <p:sp>
        <p:nvSpPr>
          <p:cNvPr id="3" name="Content Placeholder 2"/>
          <p:cNvSpPr>
            <a:spLocks noGrp="1"/>
          </p:cNvSpPr>
          <p:nvPr>
            <p:ph idx="1"/>
          </p:nvPr>
        </p:nvSpPr>
        <p:spPr>
          <a:xfrm>
            <a:off x="420949" y="1763481"/>
            <a:ext cx="9992013" cy="4779361"/>
          </a:xfrm>
        </p:spPr>
        <p:txBody>
          <a:bodyPr>
            <a:noAutofit/>
          </a:bodyPr>
          <a:lstStyle/>
          <a:p>
            <a:r>
              <a:rPr lang="en-GB" dirty="0"/>
              <a:t>May's giving totalled £ £3,616  </a:t>
            </a:r>
          </a:p>
          <a:p>
            <a:pPr>
              <a:buNone/>
            </a:pPr>
            <a:r>
              <a:rPr lang="en-GB" dirty="0"/>
              <a:t>-thanks for your giving!</a:t>
            </a:r>
          </a:p>
          <a:p>
            <a:r>
              <a:rPr lang="en-GB" dirty="0"/>
              <a:t>Church is  running at £1,124 under budget for the year.</a:t>
            </a:r>
          </a:p>
          <a:p>
            <a:r>
              <a:rPr lang="en-GB" dirty="0"/>
              <a:t>Church Thanksgiving fund raised £1,386 - thanks for your support.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FBADCFD-A35D-4F47-D1EA-3213E1C76AC0}"/>
              </a:ext>
            </a:extLst>
          </p:cNvPr>
          <p:cNvSpPr>
            <a:spLocks noChangeArrowheads="1"/>
          </p:cNvSpPr>
          <p:nvPr/>
        </p:nvSpPr>
        <p:spPr bwMode="auto">
          <a:xfrm>
            <a:off x="1524000" y="-34816"/>
            <a:ext cx="9144000" cy="67403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n-GB" altLang="en-US" sz="5400" dirty="0">
                <a:latin typeface="Arial Black" panose="020B0A04020102020204" pitchFamily="34" charset="0"/>
              </a:rPr>
              <a:t>This is my prayer </a:t>
            </a:r>
          </a:p>
          <a:p>
            <a:pPr algn="ctr"/>
            <a:r>
              <a:rPr lang="en-GB" altLang="en-US" sz="5400" dirty="0">
                <a:latin typeface="Arial Black" panose="020B0A04020102020204" pitchFamily="34" charset="0"/>
              </a:rPr>
              <a:t>in the desert</a:t>
            </a:r>
            <a:endParaRPr lang="en-US" altLang="en-US" sz="5400" dirty="0">
              <a:latin typeface="Arial Black" panose="020B0A04020102020204" pitchFamily="34" charset="0"/>
            </a:endParaRPr>
          </a:p>
          <a:p>
            <a:pPr algn="ctr"/>
            <a:r>
              <a:rPr lang="en-GB" altLang="en-US" sz="5400" dirty="0">
                <a:latin typeface="Arial Black" panose="020B0A04020102020204" pitchFamily="34" charset="0"/>
              </a:rPr>
              <a:t>When all that's within me feels dry</a:t>
            </a:r>
            <a:endParaRPr lang="en-US" altLang="en-US" sz="5400" dirty="0">
              <a:latin typeface="Arial Black" panose="020B0A04020102020204" pitchFamily="34" charset="0"/>
            </a:endParaRPr>
          </a:p>
          <a:p>
            <a:pPr algn="ctr"/>
            <a:r>
              <a:rPr lang="en-GB" altLang="en-US" sz="5400" dirty="0">
                <a:latin typeface="Arial Black" panose="020B0A04020102020204" pitchFamily="34" charset="0"/>
              </a:rPr>
              <a:t>This is my prayer in my hunger and need</a:t>
            </a:r>
            <a:endParaRPr lang="en-US" altLang="en-US" sz="5400" dirty="0">
              <a:latin typeface="Arial Black" panose="020B0A04020102020204" pitchFamily="34" charset="0"/>
            </a:endParaRPr>
          </a:p>
          <a:p>
            <a:pPr algn="ctr"/>
            <a:r>
              <a:rPr lang="en-GB" altLang="en-US" sz="5400" dirty="0">
                <a:latin typeface="Arial Black" panose="020B0A04020102020204" pitchFamily="34" charset="0"/>
              </a:rPr>
              <a:t>My God is the God </a:t>
            </a:r>
          </a:p>
          <a:p>
            <a:pPr algn="ctr"/>
            <a:r>
              <a:rPr lang="en-GB" altLang="en-US" sz="5400" dirty="0">
                <a:latin typeface="Arial Black" panose="020B0A04020102020204" pitchFamily="34" charset="0"/>
              </a:rPr>
              <a:t>who provides</a:t>
            </a:r>
            <a:endParaRPr lang="en-US" altLang="en-US" sz="5400" dirty="0">
              <a:latin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49CE371-BDE1-006B-5E9B-D33A793A453C}"/>
              </a:ext>
            </a:extLst>
          </p:cNvPr>
          <p:cNvSpPr>
            <a:spLocks noChangeArrowheads="1"/>
          </p:cNvSpPr>
          <p:nvPr/>
        </p:nvSpPr>
        <p:spPr bwMode="auto">
          <a:xfrm>
            <a:off x="1524000" y="260351"/>
            <a:ext cx="9144000" cy="6188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n-GB" altLang="en-US" sz="5000" dirty="0">
                <a:latin typeface="Arial Black" panose="020B0A04020102020204" pitchFamily="34" charset="0"/>
              </a:rPr>
              <a:t>This is my prayer </a:t>
            </a:r>
          </a:p>
          <a:p>
            <a:pPr algn="ctr"/>
            <a:r>
              <a:rPr lang="en-GB" altLang="en-US" sz="5000" dirty="0">
                <a:latin typeface="Arial Black" panose="020B0A04020102020204" pitchFamily="34" charset="0"/>
              </a:rPr>
              <a:t>in the fire</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In weakness or trial </a:t>
            </a:r>
          </a:p>
          <a:p>
            <a:pPr algn="ctr"/>
            <a:r>
              <a:rPr lang="en-GB" altLang="en-US" sz="5000" dirty="0">
                <a:latin typeface="Arial Black" panose="020B0A04020102020204" pitchFamily="34" charset="0"/>
              </a:rPr>
              <a:t>or pain</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There is a faith proved</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Of more worth than gold</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So refine me Lord through the flame</a:t>
            </a:r>
            <a:endParaRPr lang="en-US" altLang="en-US" sz="5000" dirty="0">
              <a:latin typeface="Arial Black" panose="020B0A040201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C99D794-E46E-B3EB-88DA-9FC14B75F210}"/>
              </a:ext>
            </a:extLst>
          </p:cNvPr>
          <p:cNvSpPr>
            <a:spLocks noChangeArrowheads="1"/>
          </p:cNvSpPr>
          <p:nvPr/>
        </p:nvSpPr>
        <p:spPr bwMode="auto">
          <a:xfrm>
            <a:off x="1524000" y="188914"/>
            <a:ext cx="9144000" cy="6188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n-GB" altLang="en-US" sz="5000" dirty="0">
                <a:latin typeface="Arial Black" panose="020B0A04020102020204" pitchFamily="34" charset="0"/>
              </a:rPr>
              <a:t>I will bring praise</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I will bring praise</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No weapon formed against me shall remain</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I will rejoice</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I will declare</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God is my victory </a:t>
            </a:r>
          </a:p>
          <a:p>
            <a:pPr algn="ctr"/>
            <a:r>
              <a:rPr lang="en-GB" altLang="en-US" sz="5000" dirty="0">
                <a:latin typeface="Arial Black" panose="020B0A04020102020204" pitchFamily="34" charset="0"/>
              </a:rPr>
              <a:t>and He is here</a:t>
            </a:r>
            <a:endParaRPr lang="en-US" altLang="en-US" sz="5000" dirty="0">
              <a:latin typeface="Arial Black" panose="020B0A040201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DC2290A-AFCF-824D-2A79-3CE1F50FB1E1}"/>
              </a:ext>
            </a:extLst>
          </p:cNvPr>
          <p:cNvSpPr>
            <a:spLocks noChangeArrowheads="1"/>
          </p:cNvSpPr>
          <p:nvPr/>
        </p:nvSpPr>
        <p:spPr bwMode="auto">
          <a:xfrm>
            <a:off x="1524000" y="-34816"/>
            <a:ext cx="9144000" cy="67403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n-GB" altLang="en-US" sz="5400" dirty="0">
                <a:latin typeface="Arial Black" panose="020B0A04020102020204" pitchFamily="34" charset="0"/>
              </a:rPr>
              <a:t>This is my prayer </a:t>
            </a:r>
          </a:p>
          <a:p>
            <a:pPr algn="ctr"/>
            <a:r>
              <a:rPr lang="en-GB" altLang="en-US" sz="5400" dirty="0">
                <a:latin typeface="Arial Black" panose="020B0A04020102020204" pitchFamily="34" charset="0"/>
              </a:rPr>
              <a:t>in the battle</a:t>
            </a:r>
            <a:endParaRPr lang="en-US" altLang="en-US" sz="5400" dirty="0">
              <a:latin typeface="Arial Black" panose="020B0A04020102020204" pitchFamily="34" charset="0"/>
            </a:endParaRPr>
          </a:p>
          <a:p>
            <a:pPr algn="ctr"/>
            <a:r>
              <a:rPr lang="en-GB" altLang="en-US" sz="5400" dirty="0">
                <a:latin typeface="Arial Black" panose="020B0A04020102020204" pitchFamily="34" charset="0"/>
              </a:rPr>
              <a:t>When triumph is still </a:t>
            </a:r>
          </a:p>
          <a:p>
            <a:pPr algn="ctr"/>
            <a:r>
              <a:rPr lang="en-GB" altLang="en-US" sz="5400" dirty="0">
                <a:latin typeface="Arial Black" panose="020B0A04020102020204" pitchFamily="34" charset="0"/>
              </a:rPr>
              <a:t>on its way</a:t>
            </a:r>
            <a:endParaRPr lang="en-US" altLang="en-US" sz="5400" dirty="0">
              <a:latin typeface="Arial Black" panose="020B0A04020102020204" pitchFamily="34" charset="0"/>
            </a:endParaRPr>
          </a:p>
          <a:p>
            <a:pPr algn="ctr"/>
            <a:r>
              <a:rPr lang="en-GB" altLang="en-US" sz="5400" dirty="0">
                <a:latin typeface="Arial Black" panose="020B0A04020102020204" pitchFamily="34" charset="0"/>
              </a:rPr>
              <a:t>I am a conqueror and co-heir with Christ</a:t>
            </a:r>
            <a:endParaRPr lang="en-US" altLang="en-US" sz="5400" dirty="0">
              <a:latin typeface="Arial Black" panose="020B0A04020102020204" pitchFamily="34" charset="0"/>
            </a:endParaRPr>
          </a:p>
          <a:p>
            <a:pPr algn="ctr"/>
            <a:r>
              <a:rPr lang="en-GB" altLang="en-US" sz="5400" dirty="0">
                <a:latin typeface="Arial Black" panose="020B0A04020102020204" pitchFamily="34" charset="0"/>
              </a:rPr>
              <a:t>So firm on His </a:t>
            </a:r>
          </a:p>
          <a:p>
            <a:pPr algn="ctr"/>
            <a:r>
              <a:rPr lang="en-GB" altLang="en-US" sz="5400" dirty="0">
                <a:latin typeface="Arial Black" panose="020B0A04020102020204" pitchFamily="34" charset="0"/>
              </a:rPr>
              <a:t>promise I'll stand</a:t>
            </a:r>
            <a:endParaRPr lang="en-US" altLang="en-US" sz="5400" dirty="0">
              <a:latin typeface="Arial Black" panose="020B0A04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EA1AFB6-59E2-E26D-FD79-744624054CCC}"/>
              </a:ext>
            </a:extLst>
          </p:cNvPr>
          <p:cNvSpPr>
            <a:spLocks noChangeArrowheads="1"/>
          </p:cNvSpPr>
          <p:nvPr/>
        </p:nvSpPr>
        <p:spPr bwMode="auto">
          <a:xfrm>
            <a:off x="1524000" y="188914"/>
            <a:ext cx="9144000" cy="6188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n-GB" altLang="en-US" sz="5000" dirty="0">
                <a:latin typeface="Arial Black" panose="020B0A04020102020204" pitchFamily="34" charset="0"/>
              </a:rPr>
              <a:t>I will bring praise</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I will bring praise</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No weapon formed against me shall remain</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I will rejoice</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I will declare</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God is my victory </a:t>
            </a:r>
          </a:p>
          <a:p>
            <a:pPr algn="ctr"/>
            <a:r>
              <a:rPr lang="en-GB" altLang="en-US" sz="5000" dirty="0">
                <a:latin typeface="Arial Black" panose="020B0A04020102020204" pitchFamily="34" charset="0"/>
              </a:rPr>
              <a:t>and He is here</a:t>
            </a:r>
            <a:endParaRPr lang="en-US" altLang="en-US" sz="5000" dirty="0">
              <a:latin typeface="Arial Black" panose="020B0A04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BDA9D53-A4D9-FAC0-20C4-F7972F0664B4}"/>
              </a:ext>
            </a:extLst>
          </p:cNvPr>
          <p:cNvSpPr>
            <a:spLocks noChangeArrowheads="1"/>
          </p:cNvSpPr>
          <p:nvPr/>
        </p:nvSpPr>
        <p:spPr bwMode="auto">
          <a:xfrm>
            <a:off x="1524000" y="227509"/>
            <a:ext cx="9144000" cy="646330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n-GB" altLang="en-US" sz="5400" dirty="0">
                <a:latin typeface="Arial Black" panose="020B0A04020102020204" pitchFamily="34" charset="0"/>
              </a:rPr>
              <a:t>All of my life</a:t>
            </a:r>
            <a:endParaRPr lang="en-US" altLang="en-US" sz="5400" dirty="0">
              <a:latin typeface="Arial Black" panose="020B0A04020102020204" pitchFamily="34" charset="0"/>
            </a:endParaRPr>
          </a:p>
          <a:p>
            <a:pPr algn="ctr"/>
            <a:r>
              <a:rPr lang="en-GB" altLang="en-US" sz="5400" dirty="0">
                <a:latin typeface="Arial Black" panose="020B0A04020102020204" pitchFamily="34" charset="0"/>
              </a:rPr>
              <a:t>In every season</a:t>
            </a:r>
            <a:endParaRPr lang="en-US" altLang="en-US" sz="5400" dirty="0">
              <a:latin typeface="Arial Black" panose="020B0A04020102020204" pitchFamily="34" charset="0"/>
            </a:endParaRPr>
          </a:p>
          <a:p>
            <a:pPr algn="ctr"/>
            <a:r>
              <a:rPr lang="en-GB" altLang="en-US" sz="5400" dirty="0">
                <a:latin typeface="Arial Black" panose="020B0A04020102020204" pitchFamily="34" charset="0"/>
              </a:rPr>
              <a:t>You are still God</a:t>
            </a:r>
            <a:endParaRPr lang="en-US" altLang="en-US" sz="5400" dirty="0">
              <a:latin typeface="Arial Black" panose="020B0A04020102020204" pitchFamily="34" charset="0"/>
            </a:endParaRPr>
          </a:p>
          <a:p>
            <a:pPr algn="ctr"/>
            <a:r>
              <a:rPr lang="en-GB" altLang="en-US" sz="5400" dirty="0">
                <a:latin typeface="Arial Black" panose="020B0A04020102020204" pitchFamily="34" charset="0"/>
              </a:rPr>
              <a:t>I have a reason to sing</a:t>
            </a:r>
            <a:endParaRPr lang="en-US" altLang="en-US" sz="5400" dirty="0">
              <a:latin typeface="Arial Black" panose="020B0A04020102020204" pitchFamily="34" charset="0"/>
            </a:endParaRPr>
          </a:p>
          <a:p>
            <a:pPr algn="ctr"/>
            <a:r>
              <a:rPr lang="en-GB" altLang="en-US" sz="5400" dirty="0">
                <a:latin typeface="Arial Black" panose="020B0A04020102020204" pitchFamily="34" charset="0"/>
              </a:rPr>
              <a:t>I have a reason </a:t>
            </a:r>
          </a:p>
          <a:p>
            <a:pPr algn="ctr"/>
            <a:r>
              <a:rPr lang="en-GB" altLang="en-US" sz="5400" dirty="0">
                <a:latin typeface="Arial Black" panose="020B0A04020102020204" pitchFamily="34" charset="0"/>
              </a:rPr>
              <a:t>to worship</a:t>
            </a:r>
            <a:endParaRPr lang="en-US" altLang="en-US" sz="5400" dirty="0">
              <a:latin typeface="Arial Black" panose="020B0A04020102020204" pitchFamily="34" charset="0"/>
            </a:endParaRPr>
          </a:p>
          <a:p>
            <a:pPr algn="ctr"/>
            <a:r>
              <a:rPr lang="en-GB" altLang="en-US" sz="3600" dirty="0">
                <a:latin typeface="Arial Black" panose="020B0A04020102020204" pitchFamily="34" charset="0"/>
              </a:rPr>
              <a:t>(x4)</a:t>
            </a:r>
            <a:endParaRPr lang="en-US" altLang="en-US" sz="3600" dirty="0">
              <a:latin typeface="Arial Black" panose="020B0A04020102020204" pitchFamily="34" charset="0"/>
            </a:endParaRPr>
          </a:p>
          <a:p>
            <a:pPr algn="ctr"/>
            <a:endParaRPr lang="en-US" altLang="en-US" sz="5400" dirty="0">
              <a:solidFill>
                <a:srgbClr val="FFFF00"/>
              </a:solidFill>
              <a:latin typeface="Arial Black" panose="020B0A04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34FA92C-540B-2E72-66E1-CDCEE5040A91}"/>
              </a:ext>
            </a:extLst>
          </p:cNvPr>
          <p:cNvSpPr>
            <a:spLocks noChangeArrowheads="1"/>
          </p:cNvSpPr>
          <p:nvPr/>
        </p:nvSpPr>
        <p:spPr bwMode="auto">
          <a:xfrm>
            <a:off x="1524000" y="188914"/>
            <a:ext cx="9144000" cy="6188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n-GB" altLang="en-US" sz="5000" dirty="0">
                <a:latin typeface="Arial Black" panose="020B0A04020102020204" pitchFamily="34" charset="0"/>
              </a:rPr>
              <a:t>I will bring praise</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I will bring praise</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No weapon formed against me shall remain</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I will rejoice</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I will declare</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God is my victory </a:t>
            </a:r>
          </a:p>
          <a:p>
            <a:pPr algn="ctr"/>
            <a:r>
              <a:rPr lang="en-GB" altLang="en-US" sz="5000" dirty="0">
                <a:latin typeface="Arial Black" panose="020B0A04020102020204" pitchFamily="34" charset="0"/>
              </a:rPr>
              <a:t>and He is here</a:t>
            </a:r>
            <a:endParaRPr lang="en-US" altLang="en-US" sz="5000" dirty="0">
              <a:latin typeface="Arial Black" panose="020B0A040201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50727A1-8726-46D1-3ED4-1AD5A59677C6}"/>
              </a:ext>
            </a:extLst>
          </p:cNvPr>
          <p:cNvSpPr>
            <a:spLocks noChangeArrowheads="1"/>
          </p:cNvSpPr>
          <p:nvPr/>
        </p:nvSpPr>
        <p:spPr bwMode="auto">
          <a:xfrm>
            <a:off x="1524000" y="1"/>
            <a:ext cx="9144000" cy="6797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n-GB" altLang="en-US" sz="5000" dirty="0">
                <a:latin typeface="Arial Black" panose="020B0A04020102020204" pitchFamily="34" charset="0"/>
              </a:rPr>
              <a:t>This is my prayer </a:t>
            </a:r>
          </a:p>
          <a:p>
            <a:pPr algn="ctr"/>
            <a:r>
              <a:rPr lang="en-GB" altLang="en-US" sz="5000" dirty="0">
                <a:latin typeface="Arial Black" panose="020B0A04020102020204" pitchFamily="34" charset="0"/>
              </a:rPr>
              <a:t>in the harvest</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When favour and providence flow</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I know I'm filled to be emptied again</a:t>
            </a:r>
            <a:endParaRPr lang="en-US" altLang="en-US" sz="5000" dirty="0">
              <a:latin typeface="Arial Black" panose="020B0A04020102020204" pitchFamily="34" charset="0"/>
            </a:endParaRPr>
          </a:p>
          <a:p>
            <a:pPr algn="ctr"/>
            <a:r>
              <a:rPr lang="en-GB" altLang="en-US" sz="5000" dirty="0">
                <a:latin typeface="Arial Black" panose="020B0A04020102020204" pitchFamily="34" charset="0"/>
              </a:rPr>
              <a:t>The seed I've received </a:t>
            </a:r>
          </a:p>
          <a:p>
            <a:pPr algn="ctr"/>
            <a:r>
              <a:rPr lang="en-GB" altLang="en-US" sz="5000" dirty="0">
                <a:latin typeface="Arial Black" panose="020B0A04020102020204" pitchFamily="34" charset="0"/>
              </a:rPr>
              <a:t>I will sow</a:t>
            </a:r>
            <a:endParaRPr lang="en-US" altLang="en-US" sz="5000" dirty="0">
              <a:latin typeface="Arial Black" panose="020B0A04020102020204" pitchFamily="34" charset="0"/>
            </a:endParaRPr>
          </a:p>
          <a:p>
            <a:r>
              <a:rPr lang="en-GB" altLang="en-US" sz="2000" dirty="0">
                <a:latin typeface="Arial Black" panose="020B0A04020102020204" pitchFamily="34" charset="0"/>
              </a:rPr>
              <a:t>Brooke Fraser</a:t>
            </a:r>
            <a:r>
              <a:rPr lang="en-US" altLang="en-US" sz="2000" dirty="0">
                <a:latin typeface="Arial Black" panose="020B0A04020102020204" pitchFamily="34" charset="0"/>
              </a:rPr>
              <a:t> ©</a:t>
            </a:r>
            <a:r>
              <a:rPr lang="en-GB" altLang="en-US" sz="2000" dirty="0">
                <a:latin typeface="Arial Black" panose="020B0A04020102020204" pitchFamily="34" charset="0"/>
              </a:rPr>
              <a:t>Hillsong Publishing 2008</a:t>
            </a:r>
          </a:p>
          <a:p>
            <a:r>
              <a:rPr lang="en-GB" altLang="en-US" sz="2000" dirty="0">
                <a:latin typeface="Arial Black" panose="020B0A04020102020204" pitchFamily="34" charset="0"/>
              </a:rPr>
              <a:t>CCL Licence Number: 839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40D87D9-C683-C41C-9562-0E8FD9FC8CC6}"/>
              </a:ext>
            </a:extLst>
          </p:cNvPr>
          <p:cNvSpPr>
            <a:spLocks noChangeArrowheads="1"/>
          </p:cNvSpPr>
          <p:nvPr/>
        </p:nvSpPr>
        <p:spPr bwMode="auto">
          <a:xfrm>
            <a:off x="1524000" y="0"/>
            <a:ext cx="9144000" cy="84023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GB" altLang="en-US" sz="5400" dirty="0">
                <a:latin typeface="Arial Black" panose="020B0A04020102020204" pitchFamily="34" charset="0"/>
                <a:cs typeface="Times New Roman" panose="02020603050405020304" pitchFamily="18" charset="0"/>
              </a:rPr>
              <a:t>An army of </a:t>
            </a:r>
          </a:p>
          <a:p>
            <a:pPr algn="ctr"/>
            <a:r>
              <a:rPr lang="en-GB" altLang="en-US" sz="5400" dirty="0">
                <a:latin typeface="Arial Black" panose="020B0A04020102020204" pitchFamily="34" charset="0"/>
                <a:cs typeface="Times New Roman" panose="02020603050405020304" pitchFamily="18" charset="0"/>
              </a:rPr>
              <a:t>ordinary people</a:t>
            </a:r>
          </a:p>
          <a:p>
            <a:pPr algn="ctr" eaLnBrk="0" hangingPunct="0"/>
            <a:r>
              <a:rPr lang="en-GB" altLang="en-US" sz="5400" dirty="0">
                <a:latin typeface="Arial Black" panose="020B0A04020102020204" pitchFamily="34" charset="0"/>
                <a:cs typeface="Times New Roman" panose="02020603050405020304" pitchFamily="18" charset="0"/>
              </a:rPr>
              <a:t>A kingdom where love is the key,</a:t>
            </a:r>
          </a:p>
          <a:p>
            <a:pPr algn="ctr" eaLnBrk="0" hangingPunct="0"/>
            <a:r>
              <a:rPr lang="en-GB" altLang="en-US" sz="5400" dirty="0">
                <a:latin typeface="Arial Black" panose="020B0A04020102020204" pitchFamily="34" charset="0"/>
                <a:cs typeface="Times New Roman" panose="02020603050405020304" pitchFamily="18" charset="0"/>
              </a:rPr>
              <a:t>A city, a light to </a:t>
            </a:r>
          </a:p>
          <a:p>
            <a:pPr algn="ctr" eaLnBrk="0" hangingPunct="0"/>
            <a:r>
              <a:rPr lang="en-GB" altLang="en-US" sz="5400" dirty="0">
                <a:latin typeface="Arial Black" panose="020B0A04020102020204" pitchFamily="34" charset="0"/>
                <a:cs typeface="Times New Roman" panose="02020603050405020304" pitchFamily="18" charset="0"/>
              </a:rPr>
              <a:t>the nations,</a:t>
            </a:r>
          </a:p>
          <a:p>
            <a:pPr algn="ctr" eaLnBrk="0" hangingPunct="0"/>
            <a:r>
              <a:rPr lang="en-GB" altLang="en-US" sz="5400" dirty="0">
                <a:latin typeface="Arial Black" panose="020B0A04020102020204" pitchFamily="34" charset="0"/>
                <a:cs typeface="Times New Roman" panose="02020603050405020304" pitchFamily="18" charset="0"/>
              </a:rPr>
              <a:t>Heirs to the promise are we.</a:t>
            </a:r>
          </a:p>
          <a:p>
            <a:pPr eaLnBrk="0" hangingPunct="0"/>
            <a:r>
              <a:rPr lang="en-GB" altLang="en-US" sz="5400" dirty="0">
                <a:solidFill>
                  <a:schemeClr val="bg1"/>
                </a:solidFill>
                <a:cs typeface="Times New Roman" panose="02020603050405020304" pitchFamily="18" charset="0"/>
              </a:rPr>
              <a:t> </a:t>
            </a:r>
            <a:endParaRPr lang="en-GB" altLang="en-US" sz="5400" dirty="0">
              <a:solidFill>
                <a:schemeClr val="bg1"/>
              </a:solidFill>
              <a:latin typeface="New York" charset="0"/>
              <a:cs typeface="Times New Roman" panose="02020603050405020304" pitchFamily="18" charset="0"/>
            </a:endParaRPr>
          </a:p>
          <a:p>
            <a:pPr eaLnBrk="0" hangingPunct="0"/>
            <a:endParaRPr lang="en-GB" altLang="en-US" sz="5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126CC1A-0773-B198-C69F-16697B0F890C}"/>
              </a:ext>
            </a:extLst>
          </p:cNvPr>
          <p:cNvSpPr>
            <a:spLocks noChangeArrowheads="1"/>
          </p:cNvSpPr>
          <p:nvPr/>
        </p:nvSpPr>
        <p:spPr bwMode="auto">
          <a:xfrm>
            <a:off x="1524000" y="228601"/>
            <a:ext cx="9144000" cy="72635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GB" altLang="en-US" sz="5400" dirty="0">
                <a:latin typeface="Arial Black" panose="020B0A04020102020204" pitchFamily="34" charset="0"/>
                <a:cs typeface="Times New Roman" panose="02020603050405020304" pitchFamily="18" charset="0"/>
              </a:rPr>
              <a:t>A people whose life </a:t>
            </a:r>
          </a:p>
          <a:p>
            <a:pPr algn="ctr"/>
            <a:r>
              <a:rPr lang="en-GB" altLang="en-US" sz="5400" dirty="0">
                <a:latin typeface="Arial Black" panose="020B0A04020102020204" pitchFamily="34" charset="0"/>
                <a:cs typeface="Times New Roman" panose="02020603050405020304" pitchFamily="18" charset="0"/>
              </a:rPr>
              <a:t>is in Jesus,</a:t>
            </a:r>
          </a:p>
          <a:p>
            <a:pPr algn="ctr" eaLnBrk="0" hangingPunct="0"/>
            <a:r>
              <a:rPr lang="en-GB" altLang="en-US" sz="5400" dirty="0">
                <a:latin typeface="Arial Black" panose="020B0A04020102020204" pitchFamily="34" charset="0"/>
                <a:cs typeface="Times New Roman" panose="02020603050405020304" pitchFamily="18" charset="0"/>
              </a:rPr>
              <a:t>A nation together </a:t>
            </a:r>
          </a:p>
          <a:p>
            <a:pPr algn="ctr" eaLnBrk="0" hangingPunct="0"/>
            <a:r>
              <a:rPr lang="en-GB" altLang="en-US" sz="5400" dirty="0">
                <a:latin typeface="Arial Black" panose="020B0A04020102020204" pitchFamily="34" charset="0"/>
                <a:cs typeface="Times New Roman" panose="02020603050405020304" pitchFamily="18" charset="0"/>
              </a:rPr>
              <a:t>we stand.</a:t>
            </a:r>
          </a:p>
          <a:p>
            <a:pPr algn="ctr" eaLnBrk="0" hangingPunct="0"/>
            <a:r>
              <a:rPr lang="en-GB" altLang="en-US" sz="5400" dirty="0">
                <a:latin typeface="Arial Black" panose="020B0A04020102020204" pitchFamily="34" charset="0"/>
                <a:cs typeface="Times New Roman" panose="02020603050405020304" pitchFamily="18" charset="0"/>
              </a:rPr>
              <a:t>Only through grace </a:t>
            </a:r>
          </a:p>
          <a:p>
            <a:pPr algn="ctr" eaLnBrk="0" hangingPunct="0"/>
            <a:r>
              <a:rPr lang="en-GB" altLang="en-US" sz="5400" dirty="0">
                <a:latin typeface="Arial Black" panose="020B0A04020102020204" pitchFamily="34" charset="0"/>
                <a:cs typeface="Times New Roman" panose="02020603050405020304" pitchFamily="18" charset="0"/>
              </a:rPr>
              <a:t>are we worthy,</a:t>
            </a:r>
          </a:p>
          <a:p>
            <a:pPr algn="ctr" eaLnBrk="0" hangingPunct="0"/>
            <a:r>
              <a:rPr lang="en-GB" altLang="en-US" sz="5400" dirty="0">
                <a:latin typeface="Arial Black" panose="020B0A04020102020204" pitchFamily="34" charset="0"/>
                <a:cs typeface="Times New Roman" panose="02020603050405020304" pitchFamily="18" charset="0"/>
              </a:rPr>
              <a:t>Inheritors of the land.</a:t>
            </a:r>
          </a:p>
          <a:p>
            <a:pPr algn="ctr" eaLnBrk="0" hangingPunct="0"/>
            <a:r>
              <a:rPr lang="en-GB" altLang="en-US" sz="4400" dirty="0">
                <a:solidFill>
                  <a:schemeClr val="bg1"/>
                </a:solidFill>
                <a:latin typeface="Arial Black" panose="020B0A04020102020204" pitchFamily="34" charset="0"/>
                <a:cs typeface="Times New Roman" panose="02020603050405020304" pitchFamily="18" charset="0"/>
              </a:rPr>
              <a:t> </a:t>
            </a:r>
          </a:p>
          <a:p>
            <a:pPr algn="ctr" eaLnBrk="0" hangingPunct="0"/>
            <a:endParaRPr lang="en-GB" altLang="en-US" sz="4400" dirty="0">
              <a:solidFill>
                <a:schemeClr val="bg1"/>
              </a:solidFill>
              <a:latin typeface="Arial Black" panose="020B0A04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 maxim-tajer-x3S1aGQNgro-unsplash.jpg"/>
          <p:cNvPicPr>
            <a:picLocks noChangeAspect="1"/>
          </p:cNvPicPr>
          <p:nvPr/>
        </p:nvPicPr>
        <p:blipFill>
          <a:blip r:embed="rId2" cstate="print"/>
          <a:srcRect t="55801"/>
          <a:stretch>
            <a:fillRect/>
          </a:stretch>
        </p:blipFill>
        <p:spPr>
          <a:xfrm>
            <a:off x="0" y="0"/>
            <a:ext cx="10858500" cy="7199006"/>
          </a:xfrm>
          <a:prstGeom prst="rect">
            <a:avLst/>
          </a:prstGeom>
        </p:spPr>
      </p:pic>
      <p:sp>
        <p:nvSpPr>
          <p:cNvPr id="2" name="Title 1">
            <a:extLst>
              <a:ext uri="{FF2B5EF4-FFF2-40B4-BE49-F238E27FC236}">
                <a16:creationId xmlns:a16="http://schemas.microsoft.com/office/drawing/2014/main" id="{37D437EF-3C21-4F6C-92AF-383EF29B9E55}"/>
              </a:ext>
            </a:extLst>
          </p:cNvPr>
          <p:cNvSpPr>
            <a:spLocks noGrp="1"/>
          </p:cNvSpPr>
          <p:nvPr>
            <p:ph type="ctrTitle"/>
          </p:nvPr>
        </p:nvSpPr>
        <p:spPr>
          <a:noFill/>
          <a:ln>
            <a:noFill/>
          </a:ln>
        </p:spPr>
        <p:txBody>
          <a:bodyPr>
            <a:noAutofit/>
          </a:bodyPr>
          <a:lstStyle/>
          <a:p>
            <a:r>
              <a:rPr lang="en-GB" b="1" dirty="0">
                <a:solidFill>
                  <a:schemeClr val="bg1"/>
                </a:solidFill>
              </a:rPr>
              <a:t>THE CHURCH ON FIRE (3)</a:t>
            </a:r>
            <a:br>
              <a:rPr lang="en-GB" b="1" dirty="0">
                <a:solidFill>
                  <a:schemeClr val="bg1"/>
                </a:solidFill>
              </a:rPr>
            </a:br>
            <a:r>
              <a:rPr lang="en-GB" b="1" dirty="0">
                <a:solidFill>
                  <a:schemeClr val="bg1"/>
                </a:solidFill>
              </a:rPr>
              <a:t>Spirit-filled preaching </a:t>
            </a:r>
            <a:br>
              <a:rPr lang="en-GB" b="1" dirty="0">
                <a:solidFill>
                  <a:schemeClr val="bg1"/>
                </a:solidFill>
              </a:rPr>
            </a:br>
            <a:r>
              <a:rPr lang="en-GB" b="1" dirty="0">
                <a:solidFill>
                  <a:schemeClr val="bg1"/>
                </a:solidFill>
              </a:rPr>
              <a:t>Acts 2:37-47</a:t>
            </a:r>
          </a:p>
        </p:txBody>
      </p:sp>
      <p:sp>
        <p:nvSpPr>
          <p:cNvPr id="3" name="Subtitle 2">
            <a:extLst>
              <a:ext uri="{FF2B5EF4-FFF2-40B4-BE49-F238E27FC236}">
                <a16:creationId xmlns:a16="http://schemas.microsoft.com/office/drawing/2014/main" id="{B07F48ED-08AB-4ED3-B46F-787449A810C7}"/>
              </a:ext>
            </a:extLst>
          </p:cNvPr>
          <p:cNvSpPr>
            <a:spLocks noGrp="1"/>
          </p:cNvSpPr>
          <p:nvPr>
            <p:ph type="subTitle" idx="1"/>
          </p:nvPr>
        </p:nvSpPr>
        <p:spPr/>
        <p:txBody>
          <a:bodyPr>
            <a:normAutofit/>
          </a:bodyPr>
          <a:lstStyle/>
          <a:p>
            <a:r>
              <a:rPr lang="en-GB" sz="5400" dirty="0">
                <a:solidFill>
                  <a:schemeClr val="bg1"/>
                </a:solidFill>
              </a:rPr>
              <a:t>19</a:t>
            </a:r>
            <a:r>
              <a:rPr lang="en-GB" sz="5400" baseline="30000" dirty="0">
                <a:solidFill>
                  <a:schemeClr val="bg1"/>
                </a:solidFill>
              </a:rPr>
              <a:t>th</a:t>
            </a:r>
            <a:r>
              <a:rPr lang="en-GB" sz="5400" dirty="0">
                <a:solidFill>
                  <a:schemeClr val="bg1"/>
                </a:solidFill>
              </a:rPr>
              <a:t> June 2022</a:t>
            </a:r>
          </a:p>
        </p:txBody>
      </p:sp>
    </p:spTree>
    <p:extLst>
      <p:ext uri="{BB962C8B-B14F-4D97-AF65-F5344CB8AC3E}">
        <p14:creationId xmlns:p14="http://schemas.microsoft.com/office/powerpoint/2010/main" val="1280382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77D15A0-BD3D-1528-4963-FBFFB6178FF8}"/>
              </a:ext>
            </a:extLst>
          </p:cNvPr>
          <p:cNvSpPr>
            <a:spLocks noChangeArrowheads="1"/>
          </p:cNvSpPr>
          <p:nvPr/>
        </p:nvSpPr>
        <p:spPr bwMode="auto">
          <a:xfrm>
            <a:off x="1524000" y="609600"/>
            <a:ext cx="9144000" cy="59093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GB" altLang="en-US" sz="5400" dirty="0">
                <a:latin typeface="Arial Black" panose="020B0A04020102020204" pitchFamily="34" charset="0"/>
                <a:cs typeface="Times New Roman" panose="02020603050405020304" pitchFamily="18" charset="0"/>
              </a:rPr>
              <a:t>A new day is dawning,</a:t>
            </a:r>
          </a:p>
          <a:p>
            <a:pPr algn="ctr" eaLnBrk="0" hangingPunct="0"/>
            <a:r>
              <a:rPr lang="en-GB" altLang="en-US" sz="5400" dirty="0">
                <a:latin typeface="Arial Black" panose="020B0A04020102020204" pitchFamily="34" charset="0"/>
                <a:cs typeface="Times New Roman" panose="02020603050405020304" pitchFamily="18" charset="0"/>
              </a:rPr>
              <a:t>A new age to come,</a:t>
            </a:r>
          </a:p>
          <a:p>
            <a:pPr algn="ctr" eaLnBrk="0" hangingPunct="0"/>
            <a:r>
              <a:rPr lang="en-GB" altLang="en-US" sz="5400" dirty="0">
                <a:latin typeface="Arial Black" panose="020B0A04020102020204" pitchFamily="34" charset="0"/>
                <a:cs typeface="Times New Roman" panose="02020603050405020304" pitchFamily="18" charset="0"/>
              </a:rPr>
              <a:t>When the children </a:t>
            </a:r>
          </a:p>
          <a:p>
            <a:pPr algn="ctr" eaLnBrk="0" hangingPunct="0"/>
            <a:r>
              <a:rPr lang="en-GB" altLang="en-US" sz="5400" dirty="0">
                <a:latin typeface="Arial Black" panose="020B0A04020102020204" pitchFamily="34" charset="0"/>
                <a:cs typeface="Times New Roman" panose="02020603050405020304" pitchFamily="18" charset="0"/>
              </a:rPr>
              <a:t>of promise</a:t>
            </a:r>
          </a:p>
          <a:p>
            <a:pPr algn="ctr" eaLnBrk="0" hangingPunct="0"/>
            <a:r>
              <a:rPr lang="en-GB" altLang="en-US" sz="5400" dirty="0">
                <a:latin typeface="Arial Black" panose="020B0A04020102020204" pitchFamily="34" charset="0"/>
                <a:cs typeface="Times New Roman" panose="02020603050405020304" pitchFamily="18" charset="0"/>
              </a:rPr>
              <a:t>Shall flow together </a:t>
            </a:r>
          </a:p>
          <a:p>
            <a:pPr algn="ctr" eaLnBrk="0" hangingPunct="0"/>
            <a:r>
              <a:rPr lang="en-GB" altLang="en-US" sz="5400" dirty="0">
                <a:latin typeface="Arial Black" panose="020B0A04020102020204" pitchFamily="34" charset="0"/>
                <a:cs typeface="Times New Roman" panose="02020603050405020304" pitchFamily="18" charset="0"/>
              </a:rPr>
              <a:t>as one.</a:t>
            </a:r>
          </a:p>
          <a:p>
            <a:pPr algn="ctr" eaLnBrk="0" hangingPunct="0"/>
            <a:endParaRPr lang="en-GB" altLang="en-US" sz="5400" dirty="0">
              <a:solidFill>
                <a:schemeClr val="bg1"/>
              </a:solidFill>
              <a:latin typeface="Arial Black" panose="020B0A040201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C59F6B-5F95-9405-5C25-C406DBD16154}"/>
              </a:ext>
            </a:extLst>
          </p:cNvPr>
          <p:cNvSpPr>
            <a:spLocks noChangeArrowheads="1"/>
          </p:cNvSpPr>
          <p:nvPr/>
        </p:nvSpPr>
        <p:spPr bwMode="auto">
          <a:xfrm>
            <a:off x="1524000" y="1"/>
            <a:ext cx="9144000" cy="741741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endParaRPr lang="en-GB" altLang="en-US" sz="4400" dirty="0">
              <a:latin typeface="Arial Black" panose="020B0A04020102020204" pitchFamily="34" charset="0"/>
              <a:cs typeface="Times New Roman" panose="02020603050405020304" pitchFamily="18" charset="0"/>
            </a:endParaRPr>
          </a:p>
          <a:p>
            <a:pPr algn="ctr" eaLnBrk="0" hangingPunct="0"/>
            <a:r>
              <a:rPr lang="en-GB" altLang="en-US" sz="5400" dirty="0">
                <a:latin typeface="Arial Black" panose="020B0A04020102020204" pitchFamily="34" charset="0"/>
                <a:cs typeface="Times New Roman" panose="02020603050405020304" pitchFamily="18" charset="0"/>
              </a:rPr>
              <a:t>A truth long neglected,</a:t>
            </a:r>
          </a:p>
          <a:p>
            <a:pPr algn="ctr" eaLnBrk="0" hangingPunct="0"/>
            <a:r>
              <a:rPr lang="en-GB" altLang="en-US" sz="5400" dirty="0">
                <a:latin typeface="Arial Black" panose="020B0A04020102020204" pitchFamily="34" charset="0"/>
                <a:cs typeface="Times New Roman" panose="02020603050405020304" pitchFamily="18" charset="0"/>
              </a:rPr>
              <a:t>But the time has </a:t>
            </a:r>
          </a:p>
          <a:p>
            <a:pPr algn="ctr" eaLnBrk="0" hangingPunct="0"/>
            <a:r>
              <a:rPr lang="en-GB" altLang="en-US" sz="5400" dirty="0">
                <a:latin typeface="Arial Black" panose="020B0A04020102020204" pitchFamily="34" charset="0"/>
                <a:cs typeface="Times New Roman" panose="02020603050405020304" pitchFamily="18" charset="0"/>
              </a:rPr>
              <a:t>now come</a:t>
            </a:r>
          </a:p>
          <a:p>
            <a:pPr algn="ctr" eaLnBrk="0" hangingPunct="0"/>
            <a:r>
              <a:rPr lang="en-GB" altLang="en-US" sz="5400" dirty="0">
                <a:latin typeface="Arial Black" panose="020B0A04020102020204" pitchFamily="34" charset="0"/>
                <a:cs typeface="Times New Roman" panose="02020603050405020304" pitchFamily="18" charset="0"/>
              </a:rPr>
              <a:t>When the children </a:t>
            </a:r>
          </a:p>
          <a:p>
            <a:pPr algn="ctr" eaLnBrk="0" hangingPunct="0"/>
            <a:r>
              <a:rPr lang="en-GB" altLang="en-US" sz="5400" dirty="0">
                <a:latin typeface="Arial Black" panose="020B0A04020102020204" pitchFamily="34" charset="0"/>
                <a:cs typeface="Times New Roman" panose="02020603050405020304" pitchFamily="18" charset="0"/>
              </a:rPr>
              <a:t>of promise</a:t>
            </a:r>
          </a:p>
          <a:p>
            <a:pPr algn="ctr" eaLnBrk="0" hangingPunct="0"/>
            <a:r>
              <a:rPr lang="en-GB" altLang="en-US" sz="5400" dirty="0">
                <a:latin typeface="Arial Black" panose="020B0A04020102020204" pitchFamily="34" charset="0"/>
                <a:cs typeface="Times New Roman" panose="02020603050405020304" pitchFamily="18" charset="0"/>
              </a:rPr>
              <a:t>Shall flow together </a:t>
            </a:r>
          </a:p>
          <a:p>
            <a:pPr algn="ctr" eaLnBrk="0" hangingPunct="0"/>
            <a:r>
              <a:rPr lang="en-GB" altLang="en-US" sz="5400" dirty="0">
                <a:latin typeface="Arial Black" panose="020B0A04020102020204" pitchFamily="34" charset="0"/>
                <a:cs typeface="Times New Roman" panose="02020603050405020304" pitchFamily="18" charset="0"/>
              </a:rPr>
              <a:t>as one.</a:t>
            </a:r>
          </a:p>
          <a:p>
            <a:pPr algn="ctr" eaLnBrk="0" hangingPunct="0"/>
            <a:endParaRPr lang="en-GB" altLang="en-US" sz="5400" dirty="0">
              <a:solidFill>
                <a:schemeClr val="bg1"/>
              </a:solidFill>
              <a:latin typeface="Arial Black" panose="020B0A040201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19FFF65-06A2-FF2B-090F-D24E2899FC7F}"/>
              </a:ext>
            </a:extLst>
          </p:cNvPr>
          <p:cNvSpPr>
            <a:spLocks noChangeArrowheads="1"/>
          </p:cNvSpPr>
          <p:nvPr/>
        </p:nvSpPr>
        <p:spPr bwMode="auto">
          <a:xfrm>
            <a:off x="1524000" y="1"/>
            <a:ext cx="9144000" cy="67403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GB" altLang="en-US" sz="5400" dirty="0">
                <a:latin typeface="Arial Black" panose="020B0A04020102020204" pitchFamily="34" charset="0"/>
                <a:cs typeface="Times New Roman" panose="02020603050405020304" pitchFamily="18" charset="0"/>
              </a:rPr>
              <a:t>A people </a:t>
            </a:r>
          </a:p>
          <a:p>
            <a:pPr algn="ctr"/>
            <a:r>
              <a:rPr lang="en-GB" altLang="en-US" sz="5400" dirty="0">
                <a:latin typeface="Arial Black" panose="020B0A04020102020204" pitchFamily="34" charset="0"/>
                <a:cs typeface="Times New Roman" panose="02020603050405020304" pitchFamily="18" charset="0"/>
              </a:rPr>
              <a:t>without recognition,</a:t>
            </a:r>
          </a:p>
          <a:p>
            <a:pPr algn="ctr" eaLnBrk="0" hangingPunct="0"/>
            <a:r>
              <a:rPr lang="en-GB" altLang="en-US" sz="5400" dirty="0">
                <a:latin typeface="Arial Black" panose="020B0A04020102020204" pitchFamily="34" charset="0"/>
                <a:cs typeface="Times New Roman" panose="02020603050405020304" pitchFamily="18" charset="0"/>
              </a:rPr>
              <a:t>But with Him a </a:t>
            </a:r>
          </a:p>
          <a:p>
            <a:pPr algn="ctr" eaLnBrk="0" hangingPunct="0"/>
            <a:r>
              <a:rPr lang="en-GB" altLang="en-US" sz="5400" dirty="0">
                <a:latin typeface="Arial Black" panose="020B0A04020102020204" pitchFamily="34" charset="0"/>
                <a:cs typeface="Times New Roman" panose="02020603050405020304" pitchFamily="18" charset="0"/>
              </a:rPr>
              <a:t>destiny sealed,</a:t>
            </a:r>
          </a:p>
          <a:p>
            <a:pPr algn="ctr" eaLnBrk="0" hangingPunct="0"/>
            <a:r>
              <a:rPr lang="en-GB" altLang="en-US" sz="5400" dirty="0">
                <a:latin typeface="Arial Black" panose="020B0A04020102020204" pitchFamily="34" charset="0"/>
                <a:cs typeface="Times New Roman" panose="02020603050405020304" pitchFamily="18" charset="0"/>
              </a:rPr>
              <a:t>Called to a </a:t>
            </a:r>
          </a:p>
          <a:p>
            <a:pPr algn="ctr" eaLnBrk="0" hangingPunct="0"/>
            <a:r>
              <a:rPr lang="en-GB" altLang="en-US" sz="5400" dirty="0">
                <a:latin typeface="Arial Black" panose="020B0A04020102020204" pitchFamily="34" charset="0"/>
                <a:cs typeface="Times New Roman" panose="02020603050405020304" pitchFamily="18" charset="0"/>
              </a:rPr>
              <a:t>heavenly vision,</a:t>
            </a:r>
          </a:p>
          <a:p>
            <a:pPr algn="ctr" eaLnBrk="0" hangingPunct="0"/>
            <a:r>
              <a:rPr lang="en-GB" altLang="en-US" sz="5400" dirty="0">
                <a:latin typeface="Arial Black" panose="020B0A04020102020204" pitchFamily="34" charset="0"/>
                <a:cs typeface="Times New Roman" panose="02020603050405020304" pitchFamily="18" charset="0"/>
              </a:rPr>
              <a:t>His purpose shall </a:t>
            </a:r>
          </a:p>
          <a:p>
            <a:pPr algn="ctr" eaLnBrk="0" hangingPunct="0"/>
            <a:r>
              <a:rPr lang="en-GB" altLang="en-US" sz="5400" dirty="0">
                <a:latin typeface="Arial Black" panose="020B0A04020102020204" pitchFamily="34" charset="0"/>
                <a:cs typeface="Times New Roman" panose="02020603050405020304" pitchFamily="18" charset="0"/>
              </a:rPr>
              <a:t>be fulfilled.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0E91E1B-3224-0250-2AA1-27C93B32DFD0}"/>
              </a:ext>
            </a:extLst>
          </p:cNvPr>
          <p:cNvSpPr>
            <a:spLocks noChangeArrowheads="1"/>
          </p:cNvSpPr>
          <p:nvPr/>
        </p:nvSpPr>
        <p:spPr bwMode="auto">
          <a:xfrm>
            <a:off x="1524000" y="1"/>
            <a:ext cx="9144000" cy="757130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GB" altLang="en-US" sz="5400" dirty="0">
                <a:latin typeface="Arial Black" panose="020B0A04020102020204" pitchFamily="34" charset="0"/>
                <a:cs typeface="Times New Roman" panose="02020603050405020304" pitchFamily="18" charset="0"/>
              </a:rPr>
              <a:t>Come, let us stand strong together,</a:t>
            </a:r>
          </a:p>
          <a:p>
            <a:pPr algn="ctr" eaLnBrk="0" hangingPunct="0"/>
            <a:r>
              <a:rPr lang="en-GB" altLang="en-US" sz="5400" dirty="0">
                <a:latin typeface="Arial Black" panose="020B0A04020102020204" pitchFamily="34" charset="0"/>
                <a:cs typeface="Times New Roman" panose="02020603050405020304" pitchFamily="18" charset="0"/>
              </a:rPr>
              <a:t>Abandon ourselves </a:t>
            </a:r>
          </a:p>
          <a:p>
            <a:pPr algn="ctr" eaLnBrk="0" hangingPunct="0"/>
            <a:r>
              <a:rPr lang="en-GB" altLang="en-US" sz="5400" dirty="0">
                <a:latin typeface="Arial Black" panose="020B0A04020102020204" pitchFamily="34" charset="0"/>
                <a:cs typeface="Times New Roman" panose="02020603050405020304" pitchFamily="18" charset="0"/>
              </a:rPr>
              <a:t>to the King,</a:t>
            </a:r>
          </a:p>
          <a:p>
            <a:pPr algn="ctr" eaLnBrk="0" hangingPunct="0"/>
            <a:r>
              <a:rPr lang="en-GB" altLang="en-US" sz="5400" dirty="0">
                <a:latin typeface="Arial Black" panose="020B0A04020102020204" pitchFamily="34" charset="0"/>
                <a:cs typeface="Times New Roman" panose="02020603050405020304" pitchFamily="18" charset="0"/>
              </a:rPr>
              <a:t>His love shall be </a:t>
            </a:r>
          </a:p>
          <a:p>
            <a:pPr algn="ctr" eaLnBrk="0" hangingPunct="0"/>
            <a:r>
              <a:rPr lang="en-GB" altLang="en-US" sz="5400" dirty="0">
                <a:latin typeface="Arial Black" panose="020B0A04020102020204" pitchFamily="34" charset="0"/>
                <a:cs typeface="Times New Roman" panose="02020603050405020304" pitchFamily="18" charset="0"/>
              </a:rPr>
              <a:t>ours forever,</a:t>
            </a:r>
          </a:p>
          <a:p>
            <a:pPr algn="ctr" eaLnBrk="0" hangingPunct="0"/>
            <a:r>
              <a:rPr lang="en-GB" altLang="en-US" sz="5400" dirty="0">
                <a:latin typeface="Arial Black" panose="020B0A04020102020204" pitchFamily="34" charset="0"/>
                <a:cs typeface="Times New Roman" panose="02020603050405020304" pitchFamily="18" charset="0"/>
              </a:rPr>
              <a:t>This victory song </a:t>
            </a:r>
          </a:p>
          <a:p>
            <a:pPr algn="ctr" eaLnBrk="0" hangingPunct="0"/>
            <a:r>
              <a:rPr lang="en-GB" altLang="en-US" sz="5400" dirty="0">
                <a:latin typeface="Arial Black" panose="020B0A04020102020204" pitchFamily="34" charset="0"/>
                <a:cs typeface="Times New Roman" panose="02020603050405020304" pitchFamily="18" charset="0"/>
              </a:rPr>
              <a:t>we shall sing. </a:t>
            </a:r>
          </a:p>
          <a:p>
            <a:pPr algn="ctr" eaLnBrk="0" hangingPunct="0"/>
            <a:endParaRPr lang="en-GB" altLang="en-US" sz="5400" dirty="0">
              <a:solidFill>
                <a:schemeClr val="bg1"/>
              </a:solidFill>
              <a:latin typeface="Arial Black" panose="020B0A040201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C739C06-186B-37F1-819C-02C033525508}"/>
              </a:ext>
            </a:extLst>
          </p:cNvPr>
          <p:cNvSpPr>
            <a:spLocks noChangeArrowheads="1"/>
          </p:cNvSpPr>
          <p:nvPr/>
        </p:nvSpPr>
        <p:spPr bwMode="auto">
          <a:xfrm>
            <a:off x="1524000" y="685801"/>
            <a:ext cx="9144000" cy="50783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GB" altLang="en-US" sz="5400" dirty="0">
                <a:latin typeface="Arial Black" panose="020B0A04020102020204" pitchFamily="34" charset="0"/>
                <a:cs typeface="Times New Roman" panose="02020603050405020304" pitchFamily="18" charset="0"/>
              </a:rPr>
              <a:t>A new day is dawning,</a:t>
            </a:r>
          </a:p>
          <a:p>
            <a:pPr algn="ctr" eaLnBrk="0" hangingPunct="0"/>
            <a:r>
              <a:rPr lang="en-GB" altLang="en-US" sz="5400" dirty="0">
                <a:latin typeface="Arial Black" panose="020B0A04020102020204" pitchFamily="34" charset="0"/>
                <a:cs typeface="Times New Roman" panose="02020603050405020304" pitchFamily="18" charset="0"/>
              </a:rPr>
              <a:t>A new age to come,</a:t>
            </a:r>
          </a:p>
          <a:p>
            <a:pPr algn="ctr" eaLnBrk="0" hangingPunct="0"/>
            <a:r>
              <a:rPr lang="en-GB" altLang="en-US" sz="5400" dirty="0">
                <a:latin typeface="Arial Black" panose="020B0A04020102020204" pitchFamily="34" charset="0"/>
                <a:cs typeface="Times New Roman" panose="02020603050405020304" pitchFamily="18" charset="0"/>
              </a:rPr>
              <a:t>When the children </a:t>
            </a:r>
          </a:p>
          <a:p>
            <a:pPr algn="ctr" eaLnBrk="0" hangingPunct="0"/>
            <a:r>
              <a:rPr lang="en-GB" altLang="en-US" sz="5400" dirty="0">
                <a:latin typeface="Arial Black" panose="020B0A04020102020204" pitchFamily="34" charset="0"/>
                <a:cs typeface="Times New Roman" panose="02020603050405020304" pitchFamily="18" charset="0"/>
              </a:rPr>
              <a:t>of promise</a:t>
            </a:r>
          </a:p>
          <a:p>
            <a:pPr algn="ctr" eaLnBrk="0" hangingPunct="0"/>
            <a:r>
              <a:rPr lang="en-GB" altLang="en-US" sz="5400" dirty="0">
                <a:latin typeface="Arial Black" panose="020B0A04020102020204" pitchFamily="34" charset="0"/>
                <a:cs typeface="Times New Roman" panose="02020603050405020304" pitchFamily="18" charset="0"/>
              </a:rPr>
              <a:t>Shall flow together </a:t>
            </a:r>
          </a:p>
          <a:p>
            <a:pPr algn="ctr" eaLnBrk="0" hangingPunct="0"/>
            <a:r>
              <a:rPr lang="en-GB" altLang="en-US" sz="5400" dirty="0">
                <a:latin typeface="Arial Black" panose="020B0A04020102020204" pitchFamily="34" charset="0"/>
                <a:cs typeface="Times New Roman" panose="02020603050405020304" pitchFamily="18" charset="0"/>
              </a:rPr>
              <a:t>as one.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57CFE4C-6B9D-C016-0DA0-567686C27A76}"/>
              </a:ext>
            </a:extLst>
          </p:cNvPr>
          <p:cNvSpPr>
            <a:spLocks noChangeArrowheads="1"/>
          </p:cNvSpPr>
          <p:nvPr/>
        </p:nvSpPr>
        <p:spPr bwMode="auto">
          <a:xfrm>
            <a:off x="1524000" y="-533400"/>
            <a:ext cx="9144000" cy="75097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endParaRPr lang="en-GB" altLang="en-US" sz="4400" dirty="0">
              <a:latin typeface="Arial Black" panose="020B0A04020102020204" pitchFamily="34" charset="0"/>
              <a:cs typeface="Times New Roman" panose="02020603050405020304" pitchFamily="18" charset="0"/>
            </a:endParaRPr>
          </a:p>
          <a:p>
            <a:pPr algn="ctr" eaLnBrk="0" hangingPunct="0"/>
            <a:r>
              <a:rPr lang="en-GB" altLang="en-US" sz="5400" dirty="0">
                <a:latin typeface="Arial Black" panose="020B0A04020102020204" pitchFamily="34" charset="0"/>
                <a:cs typeface="Times New Roman" panose="02020603050405020304" pitchFamily="18" charset="0"/>
              </a:rPr>
              <a:t>A truth long neglected,</a:t>
            </a:r>
          </a:p>
          <a:p>
            <a:pPr algn="ctr" eaLnBrk="0" hangingPunct="0"/>
            <a:r>
              <a:rPr lang="en-GB" altLang="en-US" sz="5400" dirty="0">
                <a:latin typeface="Arial Black" panose="020B0A04020102020204" pitchFamily="34" charset="0"/>
                <a:cs typeface="Times New Roman" panose="02020603050405020304" pitchFamily="18" charset="0"/>
              </a:rPr>
              <a:t>But the time has </a:t>
            </a:r>
          </a:p>
          <a:p>
            <a:pPr algn="ctr" eaLnBrk="0" hangingPunct="0"/>
            <a:r>
              <a:rPr lang="en-GB" altLang="en-US" sz="5400" dirty="0">
                <a:latin typeface="Arial Black" panose="020B0A04020102020204" pitchFamily="34" charset="0"/>
                <a:cs typeface="Times New Roman" panose="02020603050405020304" pitchFamily="18" charset="0"/>
              </a:rPr>
              <a:t>now come</a:t>
            </a:r>
          </a:p>
          <a:p>
            <a:pPr algn="ctr" eaLnBrk="0" hangingPunct="0"/>
            <a:r>
              <a:rPr lang="en-GB" altLang="en-US" sz="5400" dirty="0">
                <a:latin typeface="Arial Black" panose="020B0A04020102020204" pitchFamily="34" charset="0"/>
                <a:cs typeface="Times New Roman" panose="02020603050405020304" pitchFamily="18" charset="0"/>
              </a:rPr>
              <a:t>When the children </a:t>
            </a:r>
          </a:p>
          <a:p>
            <a:pPr algn="ctr" eaLnBrk="0" hangingPunct="0"/>
            <a:r>
              <a:rPr lang="en-GB" altLang="en-US" sz="5400" dirty="0">
                <a:latin typeface="Arial Black" panose="020B0A04020102020204" pitchFamily="34" charset="0"/>
                <a:cs typeface="Times New Roman" panose="02020603050405020304" pitchFamily="18" charset="0"/>
              </a:rPr>
              <a:t>of promise</a:t>
            </a:r>
          </a:p>
          <a:p>
            <a:pPr algn="ctr" eaLnBrk="0" hangingPunct="0"/>
            <a:r>
              <a:rPr lang="en-GB" altLang="en-US" sz="5400" dirty="0">
                <a:latin typeface="Arial Black" panose="020B0A04020102020204" pitchFamily="34" charset="0"/>
                <a:cs typeface="Times New Roman" panose="02020603050405020304" pitchFamily="18" charset="0"/>
              </a:rPr>
              <a:t>Shall flow together </a:t>
            </a:r>
          </a:p>
          <a:p>
            <a:pPr algn="ctr" eaLnBrk="0" hangingPunct="0"/>
            <a:r>
              <a:rPr lang="en-GB" altLang="en-US" sz="5400" dirty="0">
                <a:latin typeface="Arial Black" panose="020B0A04020102020204" pitchFamily="34" charset="0"/>
                <a:cs typeface="Times New Roman" panose="02020603050405020304" pitchFamily="18" charset="0"/>
              </a:rPr>
              <a:t>as one.</a:t>
            </a:r>
          </a:p>
          <a:p>
            <a:pPr eaLnBrk="0" hangingPunct="0"/>
            <a:endParaRPr lang="en-GB" altLang="en-US" sz="2000" dirty="0">
              <a:solidFill>
                <a:schemeClr val="bg1"/>
              </a:solidFill>
              <a:latin typeface="Arial Black" panose="020B0A04020102020204" pitchFamily="34" charset="0"/>
              <a:cs typeface="Times New Roman" panose="02020603050405020304" pitchFamily="18" charset="0"/>
            </a:endParaRPr>
          </a:p>
          <a:p>
            <a:pPr eaLnBrk="0" hangingPunct="0"/>
            <a:r>
              <a:rPr lang="en-GB" altLang="en-US" sz="2000" dirty="0">
                <a:latin typeface="Arial Black" panose="020B0A04020102020204" pitchFamily="34" charset="0"/>
                <a:cs typeface="Times New Roman" panose="02020603050405020304" pitchFamily="18" charset="0"/>
              </a:rPr>
              <a:t>Dave </a:t>
            </a:r>
            <a:r>
              <a:rPr lang="en-GB" altLang="en-US" sz="2000" dirty="0" err="1">
                <a:latin typeface="Arial Black" panose="020B0A04020102020204" pitchFamily="34" charset="0"/>
                <a:cs typeface="Times New Roman" panose="02020603050405020304" pitchFamily="18" charset="0"/>
              </a:rPr>
              <a:t>Bilbrough</a:t>
            </a:r>
            <a:r>
              <a:rPr lang="en-GB" altLang="en-US" sz="2000" dirty="0">
                <a:latin typeface="Arial Black" panose="020B0A04020102020204" pitchFamily="34" charset="0"/>
                <a:cs typeface="Times New Roman" panose="02020603050405020304" pitchFamily="18" charset="0"/>
              </a:rPr>
              <a:t>. © 1983 Kingsway’s Thankyou Music.</a:t>
            </a:r>
          </a:p>
          <a:p>
            <a:pPr eaLnBrk="0" hangingPunct="0"/>
            <a:r>
              <a:rPr lang="en-GB" altLang="en-US" sz="2000" dirty="0">
                <a:latin typeface="Arial Black" panose="020B0A04020102020204" pitchFamily="34" charset="0"/>
              </a:rPr>
              <a:t>CCL Licence Number 839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OPENING PRAYER</a:t>
            </a:r>
            <a:endParaRPr lang="en-GB" dirty="0"/>
          </a:p>
        </p:txBody>
      </p:sp>
      <p:sp>
        <p:nvSpPr>
          <p:cNvPr id="3" name="Content Placeholder 2"/>
          <p:cNvSpPr>
            <a:spLocks noGrp="1"/>
          </p:cNvSpPr>
          <p:nvPr>
            <p:ph idx="1"/>
          </p:nvPr>
        </p:nvSpPr>
        <p:spPr/>
        <p:txBody>
          <a:bodyPr>
            <a:normAutofit/>
          </a:bodyPr>
          <a:lstStyle/>
          <a:p>
            <a:pPr marL="0" indent="0">
              <a:spcAft>
                <a:spcPts val="600"/>
              </a:spcAft>
              <a:buNone/>
            </a:pPr>
            <a:r>
              <a:rPr lang="en-GB"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God our source and guide and goal: you have made us in your image and set us in a world full of beauty; you dwell in unapproachable light, yet you have come among us, full of grace and truth. </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Aft>
                <a:spcPts val="600"/>
              </a:spcAft>
              <a:buNone/>
            </a:pPr>
            <a:r>
              <a:rPr lang="en-GB"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have revealed yourself in our Saviour Jesus Christ. Help us by your Spirit to worship you in spirit and in truth; through Jesus Christ our Lord. Amen.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
        <p:nvSpPr>
          <p:cNvPr id="5" name="Title 4">
            <a:extLst>
              <a:ext uri="{FF2B5EF4-FFF2-40B4-BE49-F238E27FC236}">
                <a16:creationId xmlns:a16="http://schemas.microsoft.com/office/drawing/2014/main" id="{CCB0DCA5-5855-5594-3830-11DFC9387818}"/>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653827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CONFESSION</a:t>
            </a:r>
            <a:endParaRPr lang="en-GB" dirty="0"/>
          </a:p>
        </p:txBody>
      </p:sp>
      <p:sp>
        <p:nvSpPr>
          <p:cNvPr id="3" name="Content Placeholder 2"/>
          <p:cNvSpPr>
            <a:spLocks noGrp="1"/>
          </p:cNvSpPr>
          <p:nvPr>
            <p:ph idx="1"/>
          </p:nvPr>
        </p:nvSpPr>
        <p:spPr/>
        <p:txBody>
          <a:bodyPr>
            <a:normAutofit fontScale="77500" lnSpcReduction="20000"/>
          </a:bodyPr>
          <a:lstStyle/>
          <a:p>
            <a:pPr marL="0" indent="0" algn="just">
              <a:spcAft>
                <a:spcPts val="600"/>
              </a:spcAft>
              <a:buNone/>
            </a:pPr>
            <a:r>
              <a:rPr lang="en-GB" sz="6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Bible tells us that all have sinned and fall short of the glory of God (Rom. 3.23). If we say we have no sin we deceive ourselves and the truth is not in us. If we confess our sins, God, who is faithful and just, will forgive us our sins (1 John 1.8-9). Let us confess our sins and seek God’s forgiveness.</a:t>
            </a:r>
            <a:endParaRPr lang="en-GB" sz="6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rmAutofit/>
          </a:bodyPr>
          <a:lstStyle/>
          <a:p>
            <a:pPr>
              <a:buNone/>
            </a:pPr>
            <a:r>
              <a:rPr lang="en-GB" sz="5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 us confess our sins and seek God’s forgiveness.</a:t>
            </a:r>
          </a:p>
          <a:p>
            <a:pPr>
              <a:buNone/>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buNone/>
            </a:pPr>
            <a:r>
              <a:rPr lang="en-GB" sz="5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Almighty God, we confess before you our own sin, the sin of the Church and the sin of the world, in which we share.</a:t>
            </a:r>
            <a:endParaRPr lang="en-GB" sz="5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that says '‎Let's Celebrate! Bowthorpe Arts and Crafts Festival 2022 June 25th and 26th At Bowthorpe Church Centre, Bowthorpe Hall Road NR5 9AA contact: bowthorpechurch@gmail.com Mark Elvin 01603 747871 ש三0‎'‎">
            <a:extLst>
              <a:ext uri="{FF2B5EF4-FFF2-40B4-BE49-F238E27FC236}">
                <a16:creationId xmlns:a16="http://schemas.microsoft.com/office/drawing/2014/main" id="{1369B0A3-EAD7-7FB2-D907-0EC67219D7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28" b="41978"/>
          <a:stretch/>
        </p:blipFill>
        <p:spPr bwMode="auto">
          <a:xfrm>
            <a:off x="-58285" y="-310889"/>
            <a:ext cx="7302464" cy="71688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492754" y="1763481"/>
            <a:ext cx="4314547" cy="4779361"/>
          </a:xfrm>
        </p:spPr>
        <p:txBody>
          <a:bodyPr/>
          <a:lstStyle/>
          <a:p>
            <a:pPr marL="0" indent="0">
              <a:buNone/>
            </a:pPr>
            <a:r>
              <a:rPr lang="en-GB" dirty="0"/>
              <a:t>Last chance to </a:t>
            </a:r>
          </a:p>
          <a:p>
            <a:pPr marL="0" indent="0">
              <a:buNone/>
            </a:pPr>
            <a:r>
              <a:rPr lang="en-GB" dirty="0"/>
              <a:t>get involved!</a:t>
            </a:r>
          </a:p>
        </p:txBody>
      </p:sp>
      <p:sp>
        <p:nvSpPr>
          <p:cNvPr id="5" name="Title 4">
            <a:extLst>
              <a:ext uri="{FF2B5EF4-FFF2-40B4-BE49-F238E27FC236}">
                <a16:creationId xmlns:a16="http://schemas.microsoft.com/office/drawing/2014/main" id="{47C76468-A207-2108-639F-42688CCAE111}"/>
              </a:ext>
            </a:extLst>
          </p:cNvPr>
          <p:cNvSpPr>
            <a:spLocks noGrp="1"/>
          </p:cNvSpPr>
          <p:nvPr>
            <p:ph type="title"/>
          </p:nvPr>
        </p:nvSpPr>
        <p:spPr/>
        <p:txBody>
          <a:bodyPr/>
          <a:lstStyle/>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rmAutofit/>
          </a:bodyPr>
          <a:lstStyle/>
          <a:p>
            <a:pPr marL="0" indent="0" algn="just">
              <a:spcAft>
                <a:spcPts val="600"/>
              </a:spcAft>
              <a:buNone/>
            </a:pPr>
            <a:r>
              <a:rPr lang="en-GB" sz="5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have not loved you with our whole being; we have not loved our neighbour as ourselves. In your mercy, forgive us when we turn to you; release us from the burdens of the past, and remake us in your image and likeness through Jesus Christ our Lord. Amen.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ASSURANCE OF PARDON</a:t>
            </a:r>
            <a:endParaRPr lang="en-GB" dirty="0"/>
          </a:p>
        </p:txBody>
      </p:sp>
      <p:sp>
        <p:nvSpPr>
          <p:cNvPr id="3" name="Content Placeholder 2"/>
          <p:cNvSpPr>
            <a:spLocks noGrp="1"/>
          </p:cNvSpPr>
          <p:nvPr>
            <p:ph idx="1"/>
          </p:nvPr>
        </p:nvSpPr>
        <p:spPr/>
        <p:txBody>
          <a:bodyPr/>
          <a:lstStyle/>
          <a:p>
            <a:pPr marL="0" indent="0" algn="just">
              <a:spcAft>
                <a:spcPts val="600"/>
              </a:spcAft>
              <a:buNone/>
            </a:pPr>
            <a:r>
              <a:rPr lang="en-GB" sz="5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anyone is in Christ, there is a new creation (2 Cor. 5.17). Through him your sins are forgiven. </a:t>
            </a:r>
            <a:r>
              <a:rPr lang="en-GB" sz="5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Amen. </a:t>
            </a:r>
          </a:p>
          <a:p>
            <a:pPr marL="0" indent="0" algn="just">
              <a:spcAft>
                <a:spcPts val="600"/>
              </a:spcAft>
              <a:buNone/>
            </a:pPr>
            <a:r>
              <a:rPr lang="en-GB" sz="5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Thanks be to God.</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OFFERTORY</a:t>
            </a:r>
            <a:endParaRPr lang="en-GB" dirty="0"/>
          </a:p>
        </p:txBody>
      </p:sp>
      <p:sp>
        <p:nvSpPr>
          <p:cNvPr id="3" name="Content Placeholder 2"/>
          <p:cNvSpPr>
            <a:spLocks noGrp="1"/>
          </p:cNvSpPr>
          <p:nvPr>
            <p:ph idx="1"/>
          </p:nvPr>
        </p:nvSpPr>
        <p:spPr/>
        <p:txBody>
          <a:bodyPr/>
          <a:lstStyle/>
          <a:p>
            <a:pPr marL="0" indent="0" algn="just">
              <a:spcAft>
                <a:spcPts val="600"/>
              </a:spcAft>
              <a:buNone/>
            </a:pPr>
            <a:r>
              <a:rPr lang="en-GB" sz="5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Almighty God, out of the fulness of your gifts we bring before you this bread and wine, our gifts and our lives. Blessed be your holy name forever, through Jesus Christ our Lord.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PRAYER FOR SUNDAY CLUB</a:t>
            </a:r>
            <a:endParaRPr lang="en-GB" dirty="0"/>
          </a:p>
        </p:txBody>
      </p:sp>
      <p:sp>
        <p:nvSpPr>
          <p:cNvPr id="3" name="Content Placeholder 2"/>
          <p:cNvSpPr>
            <a:spLocks noGrp="1"/>
          </p:cNvSpPr>
          <p:nvPr>
            <p:ph idx="1"/>
          </p:nvPr>
        </p:nvSpPr>
        <p:spPr/>
        <p:txBody>
          <a:bodyPr>
            <a:normAutofit lnSpcReduction="10000"/>
          </a:bodyPr>
          <a:lstStyle/>
          <a:p>
            <a:pPr>
              <a:spcAft>
                <a:spcPts val="600"/>
              </a:spcAft>
            </a:pPr>
            <a:r>
              <a:rPr lang="en-GB" sz="5400" dirty="0">
                <a:effectLst/>
                <a:latin typeface="Calibri" panose="020F0502020204030204" pitchFamily="34" charset="0"/>
                <a:ea typeface="Calibri" panose="020F0502020204030204" pitchFamily="34" charset="0"/>
                <a:cs typeface="Times New Roman" panose="02020603050405020304" pitchFamily="18" charset="0"/>
              </a:rPr>
              <a:t>Gracious God, as we have offered all we have and are, we now pray for the children and leaders of Sunday Club. Bless their time together that it may be a time of growth in faith for all; through Jesus Christ our Lord. </a:t>
            </a:r>
            <a:r>
              <a:rPr lang="en-GB" sz="5400" b="1" dirty="0">
                <a:effectLst/>
                <a:latin typeface="Calibri" panose="020F0502020204030204" pitchFamily="34" charset="0"/>
                <a:ea typeface="Calibri" panose="020F0502020204030204" pitchFamily="34" charset="0"/>
                <a:cs typeface="Times New Roman" panose="02020603050405020304" pitchFamily="18" charset="0"/>
              </a:rPr>
              <a:t>Amen.</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READING: Acts 2:37-47</a:t>
            </a:r>
            <a:endParaRPr lang="en-GB" dirty="0"/>
          </a:p>
        </p:txBody>
      </p:sp>
      <p:sp>
        <p:nvSpPr>
          <p:cNvPr id="3" name="Content Placeholder 2"/>
          <p:cNvSpPr>
            <a:spLocks noGrp="1"/>
          </p:cNvSpPr>
          <p:nvPr>
            <p:ph idx="1"/>
          </p:nvPr>
        </p:nvSpPr>
        <p:spPr/>
        <p:txBody>
          <a:bodyPr/>
          <a:lstStyle/>
          <a:p>
            <a:pPr>
              <a:buNone/>
            </a:pPr>
            <a:r>
              <a:rPr lang="en-US" dirty="0"/>
              <a:t>When the people heard this, they were cut to the heart and said to Peter and the other apostles, “Brothers, what shall we do?”</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rmAutofit lnSpcReduction="10000"/>
          </a:bodyPr>
          <a:lstStyle/>
          <a:p>
            <a:pPr marL="0" indent="0">
              <a:buNone/>
            </a:pPr>
            <a:r>
              <a:rPr lang="en-GB" baseline="30000" dirty="0">
                <a:solidFill>
                  <a:srgbClr val="000000"/>
                </a:solidFill>
                <a:effectLst/>
                <a:ea typeface="Times New Roman" panose="02020603050405020304" pitchFamily="18" charset="0"/>
              </a:rPr>
              <a:t>38 </a:t>
            </a:r>
            <a:r>
              <a:rPr lang="en-GB" dirty="0">
                <a:solidFill>
                  <a:srgbClr val="000000"/>
                </a:solidFill>
                <a:effectLst/>
                <a:ea typeface="Times New Roman" panose="02020603050405020304" pitchFamily="18" charset="0"/>
              </a:rPr>
              <a:t>Peter replied, “Repent and be baptized, every one of you, in the name of Jesus Christ for the forgiveness of your sins. And you will receive the gift of the Holy Spirit. </a:t>
            </a:r>
            <a:r>
              <a:rPr lang="en-GB" baseline="30000" dirty="0">
                <a:solidFill>
                  <a:srgbClr val="000000"/>
                </a:solidFill>
                <a:effectLst/>
                <a:ea typeface="Times New Roman" panose="02020603050405020304" pitchFamily="18" charset="0"/>
              </a:rPr>
              <a:t>39 </a:t>
            </a:r>
            <a:r>
              <a:rPr lang="en-GB" dirty="0">
                <a:solidFill>
                  <a:srgbClr val="000000"/>
                </a:solidFill>
                <a:effectLst/>
                <a:ea typeface="Times New Roman" panose="02020603050405020304" pitchFamily="18" charset="0"/>
              </a:rPr>
              <a:t>The promise is for you and your children and for all who are far off—for all whom the Lord our God will call.”</a:t>
            </a:r>
            <a:endParaRPr lang="en-GB" dirty="0">
              <a:effectLst/>
              <a:ea typeface="Times New Roman" panose="02020603050405020304" pitchFamily="18" charset="0"/>
            </a:endParaRPr>
          </a:p>
          <a:p>
            <a:pPr>
              <a:buNone/>
            </a:pP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rmAutofit/>
          </a:bodyPr>
          <a:lstStyle/>
          <a:p>
            <a:r>
              <a:rPr lang="en-GB" sz="5400" baseline="30000" dirty="0">
                <a:solidFill>
                  <a:srgbClr val="000000"/>
                </a:solidFill>
                <a:effectLst/>
                <a:latin typeface="Segoe UI" panose="020B0502040204020203" pitchFamily="34" charset="0"/>
                <a:ea typeface="Times New Roman" panose="02020603050405020304" pitchFamily="18" charset="0"/>
              </a:rPr>
              <a:t>40 </a:t>
            </a:r>
            <a:r>
              <a:rPr lang="en-GB" sz="5400" dirty="0">
                <a:solidFill>
                  <a:srgbClr val="000000"/>
                </a:solidFill>
                <a:effectLst/>
                <a:latin typeface="Segoe UI" panose="020B0502040204020203" pitchFamily="34" charset="0"/>
                <a:ea typeface="Times New Roman" panose="02020603050405020304" pitchFamily="18" charset="0"/>
              </a:rPr>
              <a:t>With many other words he warned them; and he pleaded with them, “Save yourselves from this corrupt generation.” </a:t>
            </a:r>
            <a:r>
              <a:rPr lang="en-GB" sz="5400" baseline="30000" dirty="0">
                <a:solidFill>
                  <a:srgbClr val="000000"/>
                </a:solidFill>
                <a:effectLst/>
                <a:latin typeface="Segoe UI" panose="020B0502040204020203" pitchFamily="34" charset="0"/>
                <a:ea typeface="Times New Roman" panose="02020603050405020304" pitchFamily="18" charset="0"/>
              </a:rPr>
              <a:t>41 </a:t>
            </a:r>
            <a:r>
              <a:rPr lang="en-GB" sz="5400" dirty="0">
                <a:solidFill>
                  <a:srgbClr val="000000"/>
                </a:solidFill>
                <a:effectLst/>
                <a:latin typeface="Segoe UI" panose="020B0502040204020203" pitchFamily="34" charset="0"/>
                <a:ea typeface="Times New Roman" panose="02020603050405020304" pitchFamily="18" charset="0"/>
              </a:rPr>
              <a:t>Those who accepted his message were baptized, and about three thousand were added to their number that day.</a:t>
            </a:r>
            <a:endParaRPr lang="en-GB" sz="4800" dirty="0">
              <a:effectLst/>
              <a:latin typeface="Times New Roman" panose="02020603050405020304" pitchFamily="18" charset="0"/>
              <a:ea typeface="Times New Roman" panose="02020603050405020304" pitchFamily="18" charset="0"/>
            </a:endParaRPr>
          </a:p>
          <a:p>
            <a:pPr>
              <a:buNone/>
            </a:pP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Autofit/>
          </a:bodyPr>
          <a:lstStyle/>
          <a:p>
            <a:pPr marL="0" indent="0">
              <a:buNone/>
            </a:pPr>
            <a:r>
              <a:rPr lang="en-GB" sz="5400" baseline="30000" dirty="0">
                <a:solidFill>
                  <a:srgbClr val="000000"/>
                </a:solidFill>
                <a:effectLst/>
                <a:latin typeface="Segoe UI" panose="020B0502040204020203" pitchFamily="34" charset="0"/>
                <a:ea typeface="Times New Roman" panose="02020603050405020304" pitchFamily="18" charset="0"/>
              </a:rPr>
              <a:t>42 </a:t>
            </a:r>
            <a:r>
              <a:rPr lang="en-GB" sz="5400" dirty="0">
                <a:solidFill>
                  <a:srgbClr val="000000"/>
                </a:solidFill>
                <a:effectLst/>
                <a:latin typeface="Segoe UI" panose="020B0502040204020203" pitchFamily="34" charset="0"/>
                <a:ea typeface="Times New Roman" panose="02020603050405020304" pitchFamily="18" charset="0"/>
              </a:rPr>
              <a:t>They devoted themselves to the apostles’ teaching and to fellowship, to the breaking of bread and to prayer. </a:t>
            </a:r>
            <a:r>
              <a:rPr lang="en-GB" sz="5400" baseline="30000" dirty="0">
                <a:solidFill>
                  <a:srgbClr val="000000"/>
                </a:solidFill>
                <a:effectLst/>
                <a:latin typeface="Segoe UI" panose="020B0502040204020203" pitchFamily="34" charset="0"/>
                <a:ea typeface="Times New Roman" panose="02020603050405020304" pitchFamily="18" charset="0"/>
              </a:rPr>
              <a:t>43 </a:t>
            </a:r>
            <a:r>
              <a:rPr lang="en-GB" sz="5400" dirty="0">
                <a:solidFill>
                  <a:srgbClr val="000000"/>
                </a:solidFill>
                <a:effectLst/>
                <a:latin typeface="Segoe UI" panose="020B0502040204020203" pitchFamily="34" charset="0"/>
                <a:ea typeface="Times New Roman" panose="02020603050405020304" pitchFamily="18" charset="0"/>
              </a:rPr>
              <a:t>Everyone was filled with awe at the many wonders and signs performed by the apostles. </a:t>
            </a:r>
            <a:br>
              <a:rPr lang="en-GB" dirty="0"/>
            </a:br>
            <a:r>
              <a:rPr lang="en-GB"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Autofit/>
          </a:bodyPr>
          <a:lstStyle/>
          <a:p>
            <a:pPr marL="0" indent="0">
              <a:buNone/>
            </a:pPr>
            <a:r>
              <a:rPr lang="en-GB" sz="5400" baseline="30000" dirty="0">
                <a:solidFill>
                  <a:srgbClr val="000000"/>
                </a:solidFill>
                <a:effectLst/>
                <a:latin typeface="Segoe UI" panose="020B0502040204020203" pitchFamily="34" charset="0"/>
                <a:ea typeface="Times New Roman" panose="02020603050405020304" pitchFamily="18" charset="0"/>
              </a:rPr>
              <a:t>44 </a:t>
            </a:r>
            <a:r>
              <a:rPr lang="en-GB" sz="5400" dirty="0">
                <a:solidFill>
                  <a:srgbClr val="000000"/>
                </a:solidFill>
                <a:effectLst/>
                <a:latin typeface="Segoe UI" panose="020B0502040204020203" pitchFamily="34" charset="0"/>
                <a:ea typeface="Times New Roman" panose="02020603050405020304" pitchFamily="18" charset="0"/>
              </a:rPr>
              <a:t>All the believers were together and had everything in common. </a:t>
            </a:r>
            <a:r>
              <a:rPr lang="en-GB" sz="5400" baseline="30000" dirty="0">
                <a:solidFill>
                  <a:srgbClr val="000000"/>
                </a:solidFill>
                <a:effectLst/>
                <a:latin typeface="Segoe UI" panose="020B0502040204020203" pitchFamily="34" charset="0"/>
                <a:ea typeface="Times New Roman" panose="02020603050405020304" pitchFamily="18" charset="0"/>
              </a:rPr>
              <a:t>45 </a:t>
            </a:r>
            <a:r>
              <a:rPr lang="en-GB" sz="5400" dirty="0">
                <a:solidFill>
                  <a:srgbClr val="000000"/>
                </a:solidFill>
                <a:effectLst/>
                <a:latin typeface="Segoe UI" panose="020B0502040204020203" pitchFamily="34" charset="0"/>
                <a:ea typeface="Times New Roman" panose="02020603050405020304" pitchFamily="18" charset="0"/>
              </a:rPr>
              <a:t>They sold property and possessions to give to anyone who had need. </a:t>
            </a:r>
            <a:r>
              <a:rPr lang="en-GB" sz="5400" baseline="30000" dirty="0">
                <a:solidFill>
                  <a:srgbClr val="000000"/>
                </a:solidFill>
                <a:effectLst/>
                <a:latin typeface="Segoe UI" panose="020B0502040204020203" pitchFamily="34" charset="0"/>
                <a:ea typeface="Times New Roman" panose="02020603050405020304" pitchFamily="18" charset="0"/>
              </a:rPr>
              <a:t>46 </a:t>
            </a:r>
            <a:r>
              <a:rPr lang="en-GB" sz="5400" dirty="0">
                <a:solidFill>
                  <a:srgbClr val="000000"/>
                </a:solidFill>
                <a:effectLst/>
                <a:latin typeface="Segoe UI" panose="020B0502040204020203" pitchFamily="34" charset="0"/>
                <a:ea typeface="Times New Roman" panose="02020603050405020304" pitchFamily="18" charset="0"/>
              </a:rPr>
              <a:t>Every day they continued to meet together in the temple courts. </a:t>
            </a:r>
            <a:br>
              <a:rPr lang="en-GB" dirty="0"/>
            </a:br>
            <a:br>
              <a:rPr lang="en-GB" dirty="0"/>
            </a:br>
            <a:r>
              <a:rPr lang="en-GB" dirty="0"/>
              <a:t>    </a:t>
            </a:r>
          </a:p>
        </p:txBody>
      </p:sp>
    </p:spTree>
    <p:extLst>
      <p:ext uri="{BB962C8B-B14F-4D97-AF65-F5344CB8AC3E}">
        <p14:creationId xmlns:p14="http://schemas.microsoft.com/office/powerpoint/2010/main" val="2163502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Autofit/>
          </a:bodyPr>
          <a:lstStyle/>
          <a:p>
            <a:pPr marL="0" indent="0">
              <a:buNone/>
            </a:pPr>
            <a:r>
              <a:rPr lang="en-GB" sz="5400" dirty="0">
                <a:solidFill>
                  <a:srgbClr val="000000"/>
                </a:solidFill>
                <a:effectLst/>
                <a:latin typeface="Segoe UI" panose="020B0502040204020203" pitchFamily="34" charset="0"/>
                <a:ea typeface="Times New Roman" panose="02020603050405020304" pitchFamily="18" charset="0"/>
              </a:rPr>
              <a:t>They broke bread in their homes and ate together with glad and sincere hearts,</a:t>
            </a:r>
            <a:r>
              <a:rPr lang="en-GB" sz="5400" baseline="30000" dirty="0">
                <a:solidFill>
                  <a:srgbClr val="000000"/>
                </a:solidFill>
                <a:effectLst/>
                <a:latin typeface="Segoe UI" panose="020B0502040204020203" pitchFamily="34" charset="0"/>
                <a:ea typeface="Times New Roman" panose="02020603050405020304" pitchFamily="18" charset="0"/>
              </a:rPr>
              <a:t>47 </a:t>
            </a:r>
            <a:r>
              <a:rPr lang="en-GB" sz="5400" dirty="0">
                <a:solidFill>
                  <a:srgbClr val="000000"/>
                </a:solidFill>
                <a:effectLst/>
                <a:latin typeface="Segoe UI" panose="020B0502040204020203" pitchFamily="34" charset="0"/>
                <a:ea typeface="Times New Roman" panose="02020603050405020304" pitchFamily="18" charset="0"/>
              </a:rPr>
              <a:t>praising God and enjoying the favour of all the people. And the Lord added to their number daily those who were being saved.</a:t>
            </a:r>
            <a:endParaRPr lang="en-GB" sz="4800" dirty="0">
              <a:effectLst/>
              <a:latin typeface="Times New Roman" panose="02020603050405020304" pitchFamily="18" charset="0"/>
              <a:ea typeface="Times New Roman" panose="02020603050405020304" pitchFamily="18" charset="0"/>
            </a:endParaRPr>
          </a:p>
          <a:p>
            <a:pPr>
              <a:buNone/>
            </a:pPr>
            <a:br>
              <a:rPr lang="en-GB" dirty="0"/>
            </a:br>
            <a:br>
              <a:rPr lang="en-GB" dirty="0"/>
            </a:br>
            <a:r>
              <a:rPr lang="en-GB" dirty="0"/>
              <a:t>    </a:t>
            </a:r>
          </a:p>
        </p:txBody>
      </p:sp>
    </p:spTree>
    <p:extLst>
      <p:ext uri="{BB962C8B-B14F-4D97-AF65-F5344CB8AC3E}">
        <p14:creationId xmlns:p14="http://schemas.microsoft.com/office/powerpoint/2010/main" val="200225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CALL TO WORSHIP</a:t>
            </a:r>
          </a:p>
        </p:txBody>
      </p:sp>
      <p:sp>
        <p:nvSpPr>
          <p:cNvPr id="3" name="Content Placeholder 2"/>
          <p:cNvSpPr>
            <a:spLocks noGrp="1"/>
          </p:cNvSpPr>
          <p:nvPr>
            <p:ph idx="1"/>
          </p:nvPr>
        </p:nvSpPr>
        <p:spPr/>
        <p:txBody>
          <a:bodyPr/>
          <a:lstStyle/>
          <a:p>
            <a:pPr marL="0" indent="0">
              <a:buNone/>
            </a:pPr>
            <a:r>
              <a:rPr lang="en-GB" dirty="0"/>
              <a:t>`</a:t>
            </a:r>
            <a:r>
              <a:rPr lang="en-GB" sz="5400" b="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Sing and make music in your hearts to the Lord, always giving thanks to God the Father for everything, in the name of our Lord Jesus Christ’ (Ephesians 5:19b-20).</a:t>
            </a:r>
            <a:endParaRPr lang="en-GB" sz="4400" b="1" kern="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rmAutofit/>
          </a:bodyPr>
          <a:lstStyle/>
          <a:p>
            <a:pPr algn="ctr">
              <a:buNone/>
            </a:pPr>
            <a:endParaRPr lang="en-GB" dirty="0"/>
          </a:p>
          <a:p>
            <a:pPr algn="ctr">
              <a:buNone/>
            </a:pPr>
            <a:r>
              <a:rPr lang="en-GB" dirty="0"/>
              <a:t>This is the Word of the Lord</a:t>
            </a:r>
          </a:p>
          <a:p>
            <a:pPr algn="ctr">
              <a:buNone/>
            </a:pPr>
            <a:r>
              <a:rPr lang="en-GB" b="1" dirty="0"/>
              <a:t>Thanks be to God</a:t>
            </a:r>
            <a:endParaRPr lang="en-GB" dirty="0"/>
          </a:p>
          <a:p>
            <a:pPr>
              <a:buNone/>
            </a:pPr>
            <a:endParaRPr lang="en-GB" dirty="0"/>
          </a:p>
        </p:txBody>
      </p:sp>
      <p:pic>
        <p:nvPicPr>
          <p:cNvPr id="4" name="Picture 3" descr="A picture containing indoor, bedclothes&#10;&#10;Description automatically generated">
            <a:extLst>
              <a:ext uri="{FF2B5EF4-FFF2-40B4-BE49-F238E27FC236}">
                <a16:creationId xmlns:a16="http://schemas.microsoft.com/office/drawing/2014/main" id="{ED22D7E9-1585-764F-1A1E-67017E9823B6}"/>
              </a:ext>
            </a:extLst>
          </p:cNvPr>
          <p:cNvPicPr>
            <a:picLocks noChangeAspect="1"/>
          </p:cNvPicPr>
          <p:nvPr/>
        </p:nvPicPr>
        <p:blipFill rotWithShape="1">
          <a:blip r:embed="rId2">
            <a:extLst>
              <a:ext uri="{28A0092B-C50C-407E-A947-70E740481C1C}">
                <a14:useLocalDpi xmlns:a14="http://schemas.microsoft.com/office/drawing/2010/main" val="0"/>
              </a:ext>
            </a:extLst>
          </a:blip>
          <a:srcRect t="58195" b="6667"/>
          <a:stretch/>
        </p:blipFill>
        <p:spPr>
          <a:xfrm>
            <a:off x="3647007" y="4010025"/>
            <a:ext cx="4897986" cy="240982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re maxim-tajer-x3S1aGQNgro-unsplash.jpg"/>
          <p:cNvPicPr>
            <a:picLocks noChangeAspect="1"/>
          </p:cNvPicPr>
          <p:nvPr/>
        </p:nvPicPr>
        <p:blipFill>
          <a:blip r:embed="rId2" cstate="print"/>
          <a:srcRect t="55801"/>
          <a:stretch>
            <a:fillRect/>
          </a:stretch>
        </p:blipFill>
        <p:spPr>
          <a:xfrm>
            <a:off x="0" y="0"/>
            <a:ext cx="10858500" cy="7199006"/>
          </a:xfrm>
          <a:prstGeom prst="rect">
            <a:avLst/>
          </a:prstGeom>
        </p:spPr>
      </p:pic>
      <p:sp>
        <p:nvSpPr>
          <p:cNvPr id="2" name="Title 1"/>
          <p:cNvSpPr>
            <a:spLocks noGrp="1"/>
          </p:cNvSpPr>
          <p:nvPr>
            <p:ph type="title"/>
          </p:nvPr>
        </p:nvSpPr>
        <p:spPr/>
        <p:txBody>
          <a:bodyPr>
            <a:normAutofit/>
          </a:bodyPr>
          <a:lstStyle/>
          <a:p>
            <a:r>
              <a:rPr lang="en-GB" b="1" dirty="0">
                <a:solidFill>
                  <a:schemeClr val="bg1"/>
                </a:solidFill>
              </a:rPr>
              <a:t>REFLECTION</a:t>
            </a:r>
          </a:p>
        </p:txBody>
      </p:sp>
      <p:sp>
        <p:nvSpPr>
          <p:cNvPr id="3" name="Content Placeholder 2"/>
          <p:cNvSpPr>
            <a:spLocks noGrp="1"/>
          </p:cNvSpPr>
          <p:nvPr>
            <p:ph idx="1"/>
          </p:nvPr>
        </p:nvSpPr>
        <p:spPr/>
        <p:txBody>
          <a:bodyPr/>
          <a:lstStyle/>
          <a:p>
            <a:pPr>
              <a:buNone/>
            </a:pPr>
            <a:r>
              <a:rPr lang="en-GB" dirty="0">
                <a:solidFill>
                  <a:schemeClr val="bg1"/>
                </a:solidFill>
              </a:rPr>
              <a:t>THE CHURCH ON FIRE (3)</a:t>
            </a:r>
          </a:p>
          <a:p>
            <a:pPr>
              <a:buNone/>
            </a:pPr>
            <a:r>
              <a:rPr lang="en-GB" dirty="0">
                <a:solidFill>
                  <a:schemeClr val="bg1"/>
                </a:solidFill>
              </a:rPr>
              <a:t>Spirit-filled living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PRAYERS</a:t>
            </a:r>
          </a:p>
        </p:txBody>
      </p:sp>
      <p:pic>
        <p:nvPicPr>
          <p:cNvPr id="4" name="Content Placeholder 3" descr="prayer jon-tyson-Yv_cOo72F8I-unsplash.jpg"/>
          <p:cNvPicPr>
            <a:picLocks noGrp="1" noChangeAspect="1"/>
          </p:cNvPicPr>
          <p:nvPr>
            <p:ph idx="1"/>
          </p:nvPr>
        </p:nvPicPr>
        <p:blipFill>
          <a:blip r:embed="rId2" cstate="print"/>
          <a:stretch>
            <a:fillRect/>
          </a:stretch>
        </p:blipFill>
        <p:spPr>
          <a:xfrm>
            <a:off x="3897500" y="1763713"/>
            <a:ext cx="3561975" cy="4778375"/>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THE LORD’S PRAYER</a:t>
            </a:r>
            <a:endParaRPr lang="en-GB" dirty="0"/>
          </a:p>
        </p:txBody>
      </p:sp>
      <p:sp>
        <p:nvSpPr>
          <p:cNvPr id="3" name="Content Placeholder 2"/>
          <p:cNvSpPr>
            <a:spLocks noGrp="1"/>
          </p:cNvSpPr>
          <p:nvPr>
            <p:ph idx="1"/>
          </p:nvPr>
        </p:nvSpPr>
        <p:spPr/>
        <p:txBody>
          <a:bodyPr>
            <a:normAutofit lnSpcReduction="10000"/>
          </a:bodyPr>
          <a:lstStyle/>
          <a:p>
            <a:pPr>
              <a:buNone/>
            </a:pPr>
            <a:r>
              <a:rPr lang="en-GB" b="1" dirty="0"/>
              <a:t>Our Father in heaven,</a:t>
            </a:r>
            <a:endParaRPr lang="en-GB" dirty="0"/>
          </a:p>
          <a:p>
            <a:pPr>
              <a:buNone/>
            </a:pPr>
            <a:r>
              <a:rPr lang="en-GB" b="1" dirty="0"/>
              <a:t>Hallowed be your name.</a:t>
            </a:r>
            <a:endParaRPr lang="en-GB" dirty="0"/>
          </a:p>
          <a:p>
            <a:pPr>
              <a:buNone/>
            </a:pPr>
            <a:r>
              <a:rPr lang="en-GB" b="1" dirty="0"/>
              <a:t>Your kingdom come,</a:t>
            </a:r>
            <a:endParaRPr lang="en-GB" dirty="0"/>
          </a:p>
          <a:p>
            <a:pPr>
              <a:buNone/>
            </a:pPr>
            <a:r>
              <a:rPr lang="en-GB" b="1" dirty="0"/>
              <a:t>Your will be done on earth as in heaven</a:t>
            </a:r>
            <a:endParaRPr lang="en-GB" dirty="0"/>
          </a:p>
          <a:p>
            <a:pPr>
              <a:buNone/>
            </a:pPr>
            <a:r>
              <a:rPr lang="en-GB" b="1" dirty="0"/>
              <a:t>Give us today our daily bread.</a:t>
            </a:r>
            <a:endParaRPr lang="en-GB" dirty="0"/>
          </a:p>
          <a:p>
            <a:pPr>
              <a:buNone/>
            </a:pPr>
            <a:endParaRPr lang="en-GB" dirty="0"/>
          </a:p>
        </p:txBody>
      </p:sp>
    </p:spTree>
    <p:extLst>
      <p:ext uri="{BB962C8B-B14F-4D97-AF65-F5344CB8AC3E}">
        <p14:creationId xmlns:p14="http://schemas.microsoft.com/office/powerpoint/2010/main" val="2499696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rmAutofit lnSpcReduction="10000"/>
          </a:bodyPr>
          <a:lstStyle/>
          <a:p>
            <a:pPr>
              <a:buNone/>
            </a:pPr>
            <a:r>
              <a:rPr lang="en-GB" b="1" dirty="0"/>
              <a:t>Forgive us our sins </a:t>
            </a:r>
            <a:endParaRPr lang="en-GB" dirty="0"/>
          </a:p>
          <a:p>
            <a:pPr>
              <a:buNone/>
            </a:pPr>
            <a:r>
              <a:rPr lang="en-GB" b="1" dirty="0"/>
              <a:t>as we forgive those who sin against us.</a:t>
            </a:r>
            <a:endParaRPr lang="en-GB" dirty="0"/>
          </a:p>
          <a:p>
            <a:pPr>
              <a:buNone/>
            </a:pPr>
            <a:r>
              <a:rPr lang="en-GB" b="1" dirty="0"/>
              <a:t>Lead us not into temptation </a:t>
            </a:r>
            <a:endParaRPr lang="en-GB" dirty="0"/>
          </a:p>
          <a:p>
            <a:pPr>
              <a:buNone/>
            </a:pPr>
            <a:r>
              <a:rPr lang="en-GB" b="1" dirty="0"/>
              <a:t>but deliver us from evil.</a:t>
            </a:r>
            <a:endParaRPr lang="en-GB" dirty="0"/>
          </a:p>
          <a:p>
            <a:pPr>
              <a:buNone/>
            </a:pPr>
            <a:r>
              <a:rPr lang="en-GB" b="1" dirty="0"/>
              <a:t>For the kingdom, the power and the glory </a:t>
            </a:r>
            <a:endParaRPr lang="en-GB" dirty="0"/>
          </a:p>
          <a:p>
            <a:pPr>
              <a:buNone/>
            </a:pPr>
            <a:r>
              <a:rPr lang="en-GB" b="1" dirty="0"/>
              <a:t>are yours now and for ever. Amen.</a:t>
            </a:r>
            <a:endParaRPr lang="en-GB" dirty="0"/>
          </a:p>
          <a:p>
            <a:pPr>
              <a:buNone/>
            </a:pPr>
            <a:endParaRPr lang="en-GB" dirty="0"/>
          </a:p>
        </p:txBody>
      </p:sp>
    </p:spTree>
    <p:extLst>
      <p:ext uri="{BB962C8B-B14F-4D97-AF65-F5344CB8AC3E}">
        <p14:creationId xmlns:p14="http://schemas.microsoft.com/office/powerpoint/2010/main" val="3591206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hamed-nohassi-odxB5oIG_iA-unsplash.jpg"/>
          <p:cNvPicPr>
            <a:picLocks noChangeAspect="1"/>
          </p:cNvPicPr>
          <p:nvPr/>
        </p:nvPicPr>
        <p:blipFill>
          <a:blip r:embed="rId2" cstate="print"/>
          <a:stretch>
            <a:fillRect/>
          </a:stretch>
        </p:blipFill>
        <p:spPr>
          <a:xfrm>
            <a:off x="-76200" y="0"/>
            <a:ext cx="10287000" cy="6858000"/>
          </a:xfrm>
          <a:prstGeom prst="rect">
            <a:avLst/>
          </a:prstGeom>
        </p:spPr>
      </p:pic>
      <p:sp>
        <p:nvSpPr>
          <p:cNvPr id="2" name="Title 1"/>
          <p:cNvSpPr>
            <a:spLocks noGrp="1"/>
          </p:cNvSpPr>
          <p:nvPr>
            <p:ph type="title"/>
          </p:nvPr>
        </p:nvSpPr>
        <p:spPr/>
        <p:txBody>
          <a:bodyPr/>
          <a:lstStyle/>
          <a:p>
            <a:r>
              <a:rPr lang="en-GB" b="1" dirty="0">
                <a:solidFill>
                  <a:schemeClr val="bg1"/>
                </a:solidFill>
              </a:rPr>
              <a:t>SONG</a:t>
            </a:r>
            <a:endParaRPr lang="en-GB" dirty="0">
              <a:solidFill>
                <a:schemeClr val="bg1"/>
              </a:solidFill>
            </a:endParaRPr>
          </a:p>
        </p:txBody>
      </p:sp>
      <p:sp>
        <p:nvSpPr>
          <p:cNvPr id="3" name="Content Placeholder 2"/>
          <p:cNvSpPr>
            <a:spLocks noGrp="1"/>
          </p:cNvSpPr>
          <p:nvPr>
            <p:ph idx="1"/>
          </p:nvPr>
        </p:nvSpPr>
        <p:spPr/>
        <p:txBody>
          <a:bodyPr>
            <a:normAutofit/>
          </a:bodyPr>
          <a:lstStyle/>
          <a:p>
            <a:pPr>
              <a:buNone/>
            </a:pPr>
            <a:endParaRPr lang="en-GB" b="1" dirty="0">
              <a:solidFill>
                <a:schemeClr val="bg1"/>
              </a:solidFill>
            </a:endParaRPr>
          </a:p>
          <a:p>
            <a:pPr>
              <a:buNone/>
            </a:pPr>
            <a:endParaRPr lang="en-GB" b="1" dirty="0">
              <a:solidFill>
                <a:schemeClr val="bg1"/>
              </a:solidFill>
            </a:endParaRPr>
          </a:p>
          <a:p>
            <a:pPr>
              <a:buNone/>
            </a:pPr>
            <a:endParaRPr lang="en-GB" b="1" dirty="0">
              <a:solidFill>
                <a:schemeClr val="bg1"/>
              </a:solidFill>
            </a:endParaRPr>
          </a:p>
          <a:p>
            <a:pPr>
              <a:buNone/>
            </a:pPr>
            <a:endParaRPr lang="en-GB" b="1" dirty="0">
              <a:solidFill>
                <a:schemeClr val="bg1"/>
              </a:solidFill>
            </a:endParaRPr>
          </a:p>
          <a:p>
            <a:pPr marL="0" indent="0">
              <a:buNone/>
            </a:pPr>
            <a:r>
              <a:rPr lang="en-US" dirty="0">
                <a:solidFill>
                  <a:schemeClr val="bg1"/>
                </a:solidFill>
              </a:rPr>
              <a:t>What a friend we have in Jesus</a:t>
            </a:r>
          </a:p>
          <a:p>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B55B9C-5C0E-FE19-7649-14F2E9785C70}"/>
              </a:ext>
            </a:extLst>
          </p:cNvPr>
          <p:cNvSpPr>
            <a:spLocks noChangeArrowheads="1"/>
          </p:cNvSpPr>
          <p:nvPr/>
        </p:nvSpPr>
        <p:spPr bwMode="auto">
          <a:xfrm>
            <a:off x="1524000" y="1"/>
            <a:ext cx="9144000" cy="757130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What a friend we have in Jesus,</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All our sins and griefs to bear!</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What a privilege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to carry</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Everything to God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in prayer!</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eaLnBrk="0" hangingPunct="0"/>
            <a:endParaRPr lang="en-US" altLang="en-US" sz="5400" dirty="0">
              <a:solidFill>
                <a:schemeClr val="tx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5DB00EC-708A-0744-00B8-04E5F367ACF4}"/>
              </a:ext>
            </a:extLst>
          </p:cNvPr>
          <p:cNvSpPr>
            <a:spLocks noChangeArrowheads="1"/>
          </p:cNvSpPr>
          <p:nvPr/>
        </p:nvSpPr>
        <p:spPr bwMode="auto">
          <a:xfrm>
            <a:off x="1524000" y="1"/>
            <a:ext cx="9144000" cy="757130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Oh, what peace we often forfeit,</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Oh, what needless pain we bear -</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All because we do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not carry</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Everything to God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in prayer.</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endParaRPr lang="en-US" altLang="en-US" sz="5400" dirty="0">
              <a:solidFill>
                <a:schemeClr val="tx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6D286FB-8122-BF6A-74EA-F7AF06353D00}"/>
              </a:ext>
            </a:extLst>
          </p:cNvPr>
          <p:cNvSpPr>
            <a:spLocks noChangeArrowheads="1"/>
          </p:cNvSpPr>
          <p:nvPr/>
        </p:nvSpPr>
        <p:spPr bwMode="auto">
          <a:xfrm>
            <a:off x="1524000" y="1"/>
            <a:ext cx="9144000" cy="757130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Have we trials and temptations,</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Is there trouble anywhere?</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We should never be discouraged:</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Take it to the Lord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in prayer.</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eaLnBrk="0" hangingPunct="0"/>
            <a:endParaRPr lang="en-US" altLang="en-US" sz="5400" dirty="0">
              <a:solidFill>
                <a:schemeClr val="bg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18AE11D-DF19-8457-BA8B-749A2FCF5A9B}"/>
              </a:ext>
            </a:extLst>
          </p:cNvPr>
          <p:cNvSpPr>
            <a:spLocks noChangeArrowheads="1"/>
          </p:cNvSpPr>
          <p:nvPr/>
        </p:nvSpPr>
        <p:spPr bwMode="auto">
          <a:xfrm>
            <a:off x="1524000" y="1"/>
            <a:ext cx="9144000" cy="757130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Can we find a friend </a:t>
            </a:r>
          </a:p>
          <a:p>
            <a:pPr algn="ctr"/>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so faithful,</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Who will all our sorrows share?</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Jesus knows our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every weakness -</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Take it to the Lord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in prayer!</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endParaRPr lang="en-US" altLang="en-US" sz="5400"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5539757-FD73-6AC2-4440-A0EB18488D5D}"/>
              </a:ext>
            </a:extLst>
          </p:cNvPr>
          <p:cNvSpPr>
            <a:spLocks noChangeArrowheads="1"/>
          </p:cNvSpPr>
          <p:nvPr/>
        </p:nvSpPr>
        <p:spPr bwMode="auto">
          <a:xfrm>
            <a:off x="1524000" y="549276"/>
            <a:ext cx="9144000" cy="923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0"/>
              </a:spcBef>
              <a:spcAft>
                <a:spcPct val="0"/>
              </a:spcAft>
            </a:pPr>
            <a:r>
              <a:rPr lang="en-US" altLang="en-US" sz="5400" dirty="0">
                <a:solidFill>
                  <a:srgbClr val="FFFFFF"/>
                </a:solidFill>
                <a:latin typeface="Arial Black" panose="020B0A04020102020204" pitchFamily="34" charset="0"/>
                <a:cs typeface="Courier New" panose="02070309020205020404" pitchFamily="49" charset="0"/>
              </a:rPr>
              <a:t> </a:t>
            </a:r>
          </a:p>
        </p:txBody>
      </p:sp>
      <p:sp>
        <p:nvSpPr>
          <p:cNvPr id="4" name="Title 1">
            <a:extLst>
              <a:ext uri="{FF2B5EF4-FFF2-40B4-BE49-F238E27FC236}">
                <a16:creationId xmlns:a16="http://schemas.microsoft.com/office/drawing/2014/main" id="{DF83C15C-7553-0A10-1987-5B5EDA32C444}"/>
              </a:ext>
            </a:extLst>
          </p:cNvPr>
          <p:cNvSpPr txBox="1">
            <a:spLocks/>
          </p:cNvSpPr>
          <p:nvPr/>
        </p:nvSpPr>
        <p:spPr>
          <a:xfrm>
            <a:off x="597317" y="240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effectLst/>
                <a:uLnTx/>
                <a:uFillTx/>
                <a:latin typeface="Calibri Light"/>
                <a:ea typeface="+mj-ea"/>
                <a:cs typeface="+mj-cs"/>
              </a:rPr>
              <a:t>SONGS</a:t>
            </a:r>
          </a:p>
        </p:txBody>
      </p:sp>
      <p:sp>
        <p:nvSpPr>
          <p:cNvPr id="5" name="Content Placeholder 2">
            <a:extLst>
              <a:ext uri="{FF2B5EF4-FFF2-40B4-BE49-F238E27FC236}">
                <a16:creationId xmlns:a16="http://schemas.microsoft.com/office/drawing/2014/main" id="{24F157C9-0938-9DD0-3A2B-A91F00BE64B2}"/>
              </a:ext>
            </a:extLst>
          </p:cNvPr>
          <p:cNvSpPr txBox="1">
            <a:spLocks/>
          </p:cNvSpPr>
          <p:nvPr/>
        </p:nvSpPr>
        <p:spPr>
          <a:xfrm>
            <a:off x="420950" y="1763481"/>
            <a:ext cx="10515600" cy="4779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effectLst/>
                <a:uLnTx/>
                <a:uFillTx/>
                <a:latin typeface="Calibri"/>
                <a:ea typeface="+mn-ea"/>
                <a:cs typeface="+mn-cs"/>
              </a:rPr>
              <a:t>I am a new creation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effectLst/>
                <a:uLnTx/>
                <a:uFillTx/>
                <a:latin typeface="Calibri"/>
                <a:ea typeface="+mn-ea"/>
                <a:cs typeface="+mn-cs"/>
              </a:rPr>
              <a:t>This is my prayer in the desert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effectLst/>
                <a:uLnTx/>
                <a:uFillTx/>
                <a:latin typeface="Calibri"/>
                <a:ea typeface="+mn-ea"/>
                <a:cs typeface="+mn-cs"/>
              </a:rPr>
              <a:t>An army of ordinary people</a:t>
            </a:r>
            <a:endParaRPr kumimoji="0" lang="en-GB" sz="5400" b="0" i="0" u="none" strike="noStrike" kern="1200" cap="none" spc="0" normalizeH="0" baseline="0" noProof="0" dirty="0">
              <a:ln>
                <a:noFill/>
              </a:ln>
              <a:effectLst/>
              <a:uLnTx/>
              <a:uFillTx/>
              <a:latin typeface="Calibri"/>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824B7C8-05C6-747D-7D09-53F7A3251243}"/>
              </a:ext>
            </a:extLst>
          </p:cNvPr>
          <p:cNvSpPr>
            <a:spLocks noChangeArrowheads="1"/>
          </p:cNvSpPr>
          <p:nvPr/>
        </p:nvSpPr>
        <p:spPr bwMode="auto">
          <a:xfrm>
            <a:off x="1524000" y="1"/>
            <a:ext cx="9144000" cy="757130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Are we weak and heavy-laden,</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Cumbered with a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load of care?</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Precious </a:t>
            </a:r>
            <a:r>
              <a:rPr lang="en-US" altLang="en-US" sz="5400" dirty="0" err="1">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Saviour</a:t>
            </a:r>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 still our refuge</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Take it to the Lord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in prayer!</a:t>
            </a:r>
            <a:endParaRPr lang="en-US" altLang="en-US" sz="5400" dirty="0">
              <a:effectLst>
                <a:outerShdw blurRad="38100" dist="38100" dir="2700000" algn="tl">
                  <a:srgbClr val="000000">
                    <a:alpha val="43137"/>
                  </a:srgbClr>
                </a:outerShdw>
              </a:effectLst>
              <a:cs typeface="Times New Roman" panose="02020603050405020304" pitchFamily="18" charset="0"/>
            </a:endParaRPr>
          </a:p>
          <a:p>
            <a:pPr eaLnBrk="0" hangingPunct="0"/>
            <a:endParaRPr lang="en-US" altLang="en-US" sz="5400" dirty="0">
              <a:solidFill>
                <a:schemeClr val="tx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1162D6B-CF4E-C528-1975-07E186AC6C6D}"/>
              </a:ext>
            </a:extLst>
          </p:cNvPr>
          <p:cNvSpPr>
            <a:spLocks noChangeArrowheads="1"/>
          </p:cNvSpPr>
          <p:nvPr/>
        </p:nvSpPr>
        <p:spPr bwMode="auto">
          <a:xfrm>
            <a:off x="1524000" y="1"/>
            <a:ext cx="9144000" cy="61880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50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Do thy friends despise, forsake thee?</a:t>
            </a:r>
            <a:endParaRPr lang="en-US" altLang="en-US" sz="50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0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Take it to the Lord </a:t>
            </a:r>
          </a:p>
          <a:p>
            <a:pPr algn="ctr" eaLnBrk="0" hangingPunct="0"/>
            <a:r>
              <a:rPr lang="en-US" altLang="en-US" sz="50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in prayer;</a:t>
            </a:r>
            <a:endParaRPr lang="en-US" altLang="en-US" sz="50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US" altLang="en-US" sz="50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In His arms He’ll take </a:t>
            </a:r>
          </a:p>
          <a:p>
            <a:pPr algn="ctr" eaLnBrk="0" hangingPunct="0"/>
            <a:r>
              <a:rPr lang="en-US" altLang="en-US" sz="50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and shield thee,</a:t>
            </a:r>
            <a:endParaRPr lang="en-US" altLang="en-US" sz="5000" dirty="0">
              <a:effectLst>
                <a:outerShdw blurRad="38100" dist="38100" dir="2700000" algn="tl">
                  <a:srgbClr val="000000">
                    <a:alpha val="43137"/>
                  </a:srgbClr>
                </a:outerShdw>
              </a:effectLst>
              <a:cs typeface="Times New Roman" panose="02020603050405020304" pitchFamily="18" charset="0"/>
            </a:endParaRPr>
          </a:p>
          <a:p>
            <a:pPr algn="ctr" eaLnBrk="0" hangingPunct="0"/>
            <a:r>
              <a:rPr lang="en-GB" altLang="en-US" sz="50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Thou wilt find a </a:t>
            </a:r>
          </a:p>
          <a:p>
            <a:pPr algn="ctr" eaLnBrk="0" hangingPunct="0"/>
            <a:r>
              <a:rPr lang="en-GB" altLang="en-US" sz="50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solace there.</a:t>
            </a:r>
            <a:endParaRPr lang="en-GB" altLang="en-US" sz="50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F7DC344F-9921-3553-795E-B264A5615FEE}"/>
              </a:ext>
            </a:extLst>
          </p:cNvPr>
          <p:cNvSpPr>
            <a:spLocks noChangeArrowheads="1"/>
          </p:cNvSpPr>
          <p:nvPr/>
        </p:nvSpPr>
        <p:spPr bwMode="auto">
          <a:xfrm>
            <a:off x="1524000" y="6416676"/>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0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Joseph Scriven</a:t>
            </a:r>
            <a:r>
              <a:rPr lang="en-GB" altLang="en-US" sz="2000" dirty="0">
                <a:effectLst>
                  <a:outerShdw blurRad="38100" dist="38100" dir="2700000" algn="tl">
                    <a:srgbClr val="000000">
                      <a:alpha val="43137"/>
                    </a:srgbClr>
                  </a:outerShdw>
                </a:effectLst>
                <a:cs typeface="Times New Roman" panose="02020603050405020304" pitchFamily="18" charset="0"/>
              </a:rPr>
              <a:t>			</a:t>
            </a:r>
            <a:r>
              <a:rPr lang="en-GB" altLang="en-US" sz="2000" dirty="0">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CCL Licence Number: 839</a:t>
            </a:r>
            <a:endParaRPr lang="en-GB" altLang="en-US" sz="2000" dirty="0">
              <a:effectLst>
                <a:outerShdw blurRad="38100" dist="38100" dir="2700000" algn="tl">
                  <a:srgbClr val="000000">
                    <a:alpha val="43137"/>
                  </a:srgbClr>
                </a:outerShdw>
              </a:effectLst>
              <a:cs typeface="Times New Roman" panose="02020603050405020304" pitchFamily="18" charset="0"/>
            </a:endParaRPr>
          </a:p>
          <a:p>
            <a:pPr eaLnBrk="0" hangingPunct="0"/>
            <a:endParaRPr lang="en-GB" altLang="en-US" sz="2000" dirty="0">
              <a:solidFill>
                <a:schemeClr val="tx2"/>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D9DF-FBDA-4E89-40B5-3E68B317E01A}"/>
              </a:ext>
            </a:extLst>
          </p:cNvPr>
          <p:cNvSpPr>
            <a:spLocks noGrp="1"/>
          </p:cNvSpPr>
          <p:nvPr>
            <p:ph type="title"/>
          </p:nvPr>
        </p:nvSpPr>
        <p:spPr>
          <a:xfrm>
            <a:off x="597317" y="240837"/>
            <a:ext cx="10515600" cy="1325563"/>
          </a:xfrm>
        </p:spPr>
        <p:txBody>
          <a:bodyPr anchor="ctr">
            <a:normAutofit/>
          </a:bodyPr>
          <a:lstStyle/>
          <a:p>
            <a:r>
              <a:rPr lang="en-US" b="1" dirty="0"/>
              <a:t>PEACE</a:t>
            </a:r>
            <a:endParaRPr lang="en-GB" b="1" dirty="0"/>
          </a:p>
        </p:txBody>
      </p:sp>
      <p:pic>
        <p:nvPicPr>
          <p:cNvPr id="5" name="Content Placeholder 4" descr="A picture containing building, outdoor, bird, house&#10;&#10;Description automatically generated">
            <a:extLst>
              <a:ext uri="{FF2B5EF4-FFF2-40B4-BE49-F238E27FC236}">
                <a16:creationId xmlns:a16="http://schemas.microsoft.com/office/drawing/2014/main" id="{6715CEC3-DBC8-5911-BA45-8C38258706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876" b="19195"/>
          <a:stretch/>
        </p:blipFill>
        <p:spPr>
          <a:xfrm>
            <a:off x="420950" y="1763481"/>
            <a:ext cx="10515600" cy="4779361"/>
          </a:xfrm>
          <a:noFill/>
        </p:spPr>
      </p:pic>
    </p:spTree>
    <p:extLst>
      <p:ext uri="{BB962C8B-B14F-4D97-AF65-F5344CB8AC3E}">
        <p14:creationId xmlns:p14="http://schemas.microsoft.com/office/powerpoint/2010/main" val="228872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rmAutofit/>
          </a:bodyPr>
          <a:lstStyle/>
          <a:p>
            <a:pPr marL="0" indent="0">
              <a:buNone/>
            </a:pPr>
            <a:r>
              <a:rPr lang="en-US" sz="5400" dirty="0"/>
              <a:t>Let the peace of Christ rule in your hearts, since as members of one body you were called to peace (Col. 3:15).</a:t>
            </a:r>
          </a:p>
          <a:p>
            <a:pPr marL="0" indent="0">
              <a:buNone/>
            </a:pPr>
            <a:r>
              <a:rPr lang="en-US" sz="5400" dirty="0"/>
              <a:t>The peace of the Lord be always with you </a:t>
            </a:r>
            <a:r>
              <a:rPr lang="en-US" sz="5400" b="1" dirty="0"/>
              <a:t>and also with you.</a:t>
            </a:r>
          </a:p>
          <a:p>
            <a:pPr marL="0" indent="0">
              <a:buNone/>
            </a:pPr>
            <a:r>
              <a:rPr lang="en-US" sz="5400" dirty="0"/>
              <a:t>Let us offer one another a sign of peace.</a:t>
            </a:r>
          </a:p>
          <a:p>
            <a:pPr>
              <a:buNone/>
            </a:pPr>
            <a:endParaRPr lang="en-GB" dirty="0"/>
          </a:p>
        </p:txBody>
      </p:sp>
    </p:spTree>
    <p:extLst>
      <p:ext uri="{BB962C8B-B14F-4D97-AF65-F5344CB8AC3E}">
        <p14:creationId xmlns:p14="http://schemas.microsoft.com/office/powerpoint/2010/main" val="3434978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HOLY COMMUNION</a:t>
            </a:r>
            <a:endParaRPr lang="en-GB" dirty="0"/>
          </a:p>
        </p:txBody>
      </p:sp>
      <p:sp>
        <p:nvSpPr>
          <p:cNvPr id="3" name="Content Placeholder 2"/>
          <p:cNvSpPr>
            <a:spLocks noGrp="1"/>
          </p:cNvSpPr>
          <p:nvPr>
            <p:ph idx="1"/>
          </p:nvPr>
        </p:nvSpPr>
        <p:spPr/>
        <p:txBody>
          <a:bodyPr>
            <a:normAutofit fontScale="92500" lnSpcReduction="10000"/>
          </a:bodyPr>
          <a:lstStyle/>
          <a:p>
            <a:pPr marL="0" indent="0" algn="just">
              <a:spcAft>
                <a:spcPts val="600"/>
              </a:spcAft>
              <a:buNone/>
            </a:pPr>
            <a:r>
              <a:rPr lang="en-GB" sz="5800" dirty="0">
                <a:effectLst/>
                <a:latin typeface="Calibri" panose="020F0502020204030204" pitchFamily="34" charset="0"/>
                <a:ea typeface="Calibri" panose="020F0502020204030204" pitchFamily="34" charset="0"/>
                <a:cs typeface="Tahoma" panose="020B0604030504040204" pitchFamily="34" charset="0"/>
              </a:rPr>
              <a:t>As we gather at this table, we remember that Jesus was born of Mary; he lived our common life on earth; he suffered and died for us; on the third day God raised him from the dead; and he is always present with us through the Holy Spirit. </a:t>
            </a:r>
            <a:endParaRPr lang="en-GB" sz="5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rmAutofit/>
          </a:bodyPr>
          <a:lstStyle/>
          <a:p>
            <a:pPr marL="0" indent="0" algn="just">
              <a:spcAft>
                <a:spcPts val="600"/>
              </a:spcAft>
              <a:buNone/>
            </a:pPr>
            <a:r>
              <a:rPr lang="en-GB" sz="5400" dirty="0">
                <a:effectLst/>
                <a:latin typeface="Calibri" panose="020F0502020204030204" pitchFamily="34" charset="0"/>
                <a:ea typeface="Calibri" panose="020F0502020204030204" pitchFamily="34" charset="0"/>
                <a:cs typeface="Tahoma" panose="020B0604030504040204" pitchFamily="34" charset="0"/>
              </a:rPr>
              <a:t>In his presence, and in the company of all the people of God, past, present, and to come, we celebrate the Supper of the Lord. ‘Listen! I am standing at the door, knocking; if you hear my voice and open the door, I will come in to you and eat with you, and you with me.’ (</a:t>
            </a:r>
            <a:r>
              <a:rPr lang="en-GB" sz="5400" i="1" dirty="0">
                <a:effectLst/>
                <a:latin typeface="Calibri" panose="020F0502020204030204" pitchFamily="34" charset="0"/>
                <a:ea typeface="Calibri" panose="020F0502020204030204" pitchFamily="34" charset="0"/>
                <a:cs typeface="Tahoma" panose="020B0604030504040204" pitchFamily="34" charset="0"/>
              </a:rPr>
              <a:t>Revelation 3: 20)</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rmAutofit lnSpcReduction="10000"/>
          </a:bodyPr>
          <a:lstStyle/>
          <a:p>
            <a:pPr marL="0" indent="0" algn="just">
              <a:buNone/>
            </a:pPr>
            <a:r>
              <a:rPr lang="en-GB" sz="5400" dirty="0">
                <a:effectLst/>
                <a:latin typeface="Calibri" panose="020F0502020204030204" pitchFamily="34" charset="0"/>
                <a:ea typeface="Calibri" panose="020F0502020204030204" pitchFamily="34" charset="0"/>
                <a:cs typeface="Tahoma" panose="020B0604030504040204" pitchFamily="34" charset="0"/>
              </a:rPr>
              <a:t>The Lord is here</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GB" sz="5400" b="1" dirty="0">
                <a:effectLst/>
                <a:latin typeface="Calibri" panose="020F0502020204030204" pitchFamily="34" charset="0"/>
                <a:ea typeface="Calibri" panose="020F0502020204030204" pitchFamily="34" charset="0"/>
                <a:cs typeface="Tahoma" panose="020B0604030504040204" pitchFamily="34" charset="0"/>
              </a:rPr>
              <a:t>His Spirit is with us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GB" sz="5400" dirty="0">
                <a:effectLst/>
                <a:latin typeface="Calibri" panose="020F0502020204030204" pitchFamily="34" charset="0"/>
                <a:ea typeface="Calibri" panose="020F0502020204030204" pitchFamily="34" charset="0"/>
                <a:cs typeface="Tahoma" panose="020B0604030504040204" pitchFamily="34" charset="0"/>
              </a:rPr>
              <a:t>Lift up your hearts.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GB" sz="5400" b="1" dirty="0">
                <a:effectLst/>
                <a:latin typeface="Calibri" panose="020F0502020204030204" pitchFamily="34" charset="0"/>
                <a:ea typeface="Calibri" panose="020F0502020204030204" pitchFamily="34" charset="0"/>
                <a:cs typeface="Tahoma" panose="020B0604030504040204" pitchFamily="34" charset="0"/>
              </a:rPr>
              <a:t>We lift them to the Lord.</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GB" sz="5400" dirty="0">
                <a:effectLst/>
                <a:latin typeface="Calibri" panose="020F0502020204030204" pitchFamily="34" charset="0"/>
                <a:ea typeface="Calibri" panose="020F0502020204030204" pitchFamily="34" charset="0"/>
                <a:cs typeface="Tahoma" panose="020B0604030504040204" pitchFamily="34" charset="0"/>
              </a:rPr>
              <a:t>Let us give thanks to the Lord our God.</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GB" sz="5400" b="1" dirty="0">
                <a:effectLst/>
                <a:latin typeface="Calibri" panose="020F0502020204030204" pitchFamily="34" charset="0"/>
                <a:ea typeface="Calibri" panose="020F0502020204030204" pitchFamily="34" charset="0"/>
                <a:cs typeface="Tahoma" panose="020B0604030504040204" pitchFamily="34" charset="0"/>
              </a:rPr>
              <a:t>It is right to give our thanks and praise.</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rmAutofit/>
          </a:bodyPr>
          <a:lstStyle/>
          <a:p>
            <a:pPr marL="0" indent="0" algn="just">
              <a:spcAft>
                <a:spcPts val="600"/>
              </a:spcAft>
              <a:buNone/>
            </a:pPr>
            <a:r>
              <a:rPr lang="en-GB" sz="5400" dirty="0">
                <a:effectLst/>
                <a:latin typeface="Calibri" panose="020F0502020204030204" pitchFamily="34" charset="0"/>
                <a:ea typeface="Calibri" panose="020F0502020204030204" pitchFamily="34" charset="0"/>
                <a:cs typeface="Tahoma" panose="020B0604030504040204" pitchFamily="34" charset="0"/>
              </a:rPr>
              <a:t>We give thanks to you, O God, that from the earth you cause the grain to come for the making of bread and that you cause the vine to yield fruit. We praise you for Christ, the bread of life and true vine, whose body was given for us, and whose blood was poured out for us.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rmAutofit fontScale="70000" lnSpcReduction="20000"/>
          </a:bodyPr>
          <a:lstStyle/>
          <a:p>
            <a:pPr marL="0" indent="0" algn="just">
              <a:spcAft>
                <a:spcPts val="600"/>
              </a:spcAft>
              <a:buNone/>
            </a:pPr>
            <a:r>
              <a:rPr lang="en-GB" sz="7700" dirty="0">
                <a:effectLst/>
                <a:latin typeface="Calibri" panose="020F0502020204030204" pitchFamily="34" charset="0"/>
                <a:ea typeface="Calibri" panose="020F0502020204030204" pitchFamily="34" charset="0"/>
                <a:cs typeface="Tahoma" panose="020B0604030504040204" pitchFamily="34" charset="0"/>
              </a:rPr>
              <a:t>By your Holy Spirit sanctify us and these your gifts of bread and wine, that the bread which we break may be the communion of the body of Christ, and the cup which we bless may be the communion of the blood of Christ. As we share the sufferings of Christ, so give us grace to know the power of his resurrection, </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Autofit/>
          </a:bodyPr>
          <a:lstStyle/>
          <a:p>
            <a:pPr>
              <a:buNone/>
            </a:pPr>
            <a:r>
              <a:rPr lang="en-GB" sz="5400" dirty="0">
                <a:effectLst/>
                <a:latin typeface="Calibri" panose="020F0502020204030204" pitchFamily="34" charset="0"/>
                <a:ea typeface="Calibri" panose="020F0502020204030204" pitchFamily="34" charset="0"/>
                <a:cs typeface="Tahoma" panose="020B0604030504040204" pitchFamily="34" charset="0"/>
              </a:rPr>
              <a:t>that we may be made one and evermore abide in him, to your praise and glory; through Jesus Christ our Lord.</a:t>
            </a:r>
          </a:p>
          <a:p>
            <a:pPr>
              <a:buNone/>
            </a:pPr>
            <a:r>
              <a:rPr lang="en-GB" sz="5400" dirty="0">
                <a:effectLst/>
                <a:latin typeface="Calibri" panose="020F0502020204030204" pitchFamily="34" charset="0"/>
                <a:ea typeface="Calibri" panose="020F0502020204030204" pitchFamily="34" charset="0"/>
                <a:cs typeface="Tahoma" panose="020B0604030504040204" pitchFamily="34" charset="0"/>
              </a:rPr>
              <a:t>When Jesus had given thanks he broke the bread and said: ‘Take, eat: this is my body which is for you. Do this in remembrance of me.’</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B80DE2B-7969-88FA-E944-110C90AA7707}"/>
              </a:ext>
            </a:extLst>
          </p:cNvPr>
          <p:cNvSpPr>
            <a:spLocks noChangeArrowheads="1"/>
          </p:cNvSpPr>
          <p:nvPr/>
        </p:nvSpPr>
        <p:spPr bwMode="auto">
          <a:xfrm>
            <a:off x="1524000" y="549276"/>
            <a:ext cx="9144000" cy="50783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I am a new creation,</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No more in condemnation,</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Here in the grace of God I stand.</a:t>
            </a:r>
          </a:p>
          <a:p>
            <a:pPr algn="ctr" eaLnBrk="0" hangingPunct="0"/>
            <a:r>
              <a:rPr lang="en-US" altLang="en-US" sz="5400" dirty="0">
                <a:latin typeface="Arial Black" panose="020B0A04020102020204" pitchFamily="34" charset="0"/>
                <a:cs typeface="Courier New" panose="02070309020205020404" pitchFamily="49" charset="0"/>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Autofit/>
          </a:bodyPr>
          <a:lstStyle/>
          <a:p>
            <a:pPr marL="0" indent="0" algn="just">
              <a:spcAft>
                <a:spcPts val="600"/>
              </a:spcAft>
              <a:buNone/>
            </a:pPr>
            <a:r>
              <a:rPr lang="en-GB" sz="5400" dirty="0">
                <a:effectLst/>
                <a:latin typeface="Calibri" panose="020F0502020204030204" pitchFamily="34" charset="0"/>
                <a:ea typeface="Calibri" panose="020F0502020204030204" pitchFamily="34" charset="0"/>
                <a:cs typeface="Tahoma" panose="020B0604030504040204" pitchFamily="34" charset="0"/>
              </a:rPr>
              <a:t>When Jesus had given thanks, he gave the cup to his disciples and said: ‘Drink this, all of you; for this is my blood of the new covenant, which is shed for you and for many, for the forgiveness of sins. Do this, as often as you drink it, in remembrance of me.’ </a:t>
            </a:r>
            <a:r>
              <a:rPr lang="en-GB" sz="5400" b="1" dirty="0">
                <a:effectLst/>
                <a:latin typeface="Calibri" panose="020F0502020204030204" pitchFamily="34" charset="0"/>
                <a:ea typeface="Calibri" panose="020F0502020204030204" pitchFamily="34" charset="0"/>
                <a:cs typeface="Tahoma" panose="020B0604030504040204" pitchFamily="34" charset="0"/>
              </a:rPr>
              <a:t>Amen.</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rmAutofit/>
          </a:bodyPr>
          <a:lstStyle/>
          <a:p>
            <a:pPr marL="0" indent="0" algn="ctr">
              <a:buNone/>
            </a:pPr>
            <a:r>
              <a:rPr lang="en-GB" sz="5400" dirty="0">
                <a:effectLst/>
                <a:latin typeface="Calibri" panose="020F0502020204030204" pitchFamily="34" charset="0"/>
                <a:ea typeface="Calibri" panose="020F0502020204030204" pitchFamily="34" charset="0"/>
                <a:cs typeface="Tahoma" panose="020B0604030504040204" pitchFamily="34" charset="0"/>
              </a:rPr>
              <a:t>The Body of Christ broken for you.</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GB" sz="5400" dirty="0">
                <a:effectLst/>
                <a:latin typeface="Calibri" panose="020F0502020204030204" pitchFamily="34" charset="0"/>
                <a:ea typeface="Calibri" panose="020F0502020204030204" pitchFamily="34" charset="0"/>
                <a:cs typeface="Tahoma" panose="020B0604030504040204" pitchFamily="34" charset="0"/>
              </a:rPr>
              <a:t>The Blood of Christ shed for you.</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pic>
        <p:nvPicPr>
          <p:cNvPr id="4" name="Content Placeholder 3" descr="Holy Communion | Jason Goroncy">
            <a:extLst>
              <a:ext uri="{FF2B5EF4-FFF2-40B4-BE49-F238E27FC236}">
                <a16:creationId xmlns:a16="http://schemas.microsoft.com/office/drawing/2014/main" id="{E6F0D049-060E-4F13-E18E-ABF634B995B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40830" y="2261597"/>
            <a:ext cx="2910341" cy="410093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spcBef>
                <a:spcPts val="200"/>
              </a:spcBef>
              <a:tabLst>
                <a:tab pos="274320" algn="l"/>
                <a:tab pos="457200" algn="l"/>
              </a:tabLst>
            </a:pPr>
            <a:r>
              <a:rPr lang="en-GB" sz="6000" b="1" dirty="0">
                <a:effectLst/>
                <a:latin typeface="Calibri" panose="020F0502020204030204" pitchFamily="34" charset="0"/>
                <a:ea typeface="Times New Roman" panose="02020603050405020304" pitchFamily="18" charset="0"/>
                <a:cs typeface="Times New Roman" panose="02020603050405020304" pitchFamily="18" charset="0"/>
              </a:rPr>
              <a:t>PRAYER AFTER COMMUNION</a:t>
            </a:r>
            <a:endParaRPr lang="en-GB" sz="48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None/>
            </a:pPr>
            <a:endParaRPr lang="en-GB" dirty="0"/>
          </a:p>
        </p:txBody>
      </p:sp>
      <p:pic>
        <p:nvPicPr>
          <p:cNvPr id="4" name="Content Placeholder 3" descr="prayer jon-tyson-Yv_cOo72F8I-unsplash.jpg">
            <a:extLst>
              <a:ext uri="{FF2B5EF4-FFF2-40B4-BE49-F238E27FC236}">
                <a16:creationId xmlns:a16="http://schemas.microsoft.com/office/drawing/2014/main" id="{44898678-95EB-898B-B7E4-08F5D8E04696}"/>
              </a:ext>
            </a:extLst>
          </p:cNvPr>
          <p:cNvPicPr>
            <a:picLocks noChangeAspect="1"/>
          </p:cNvPicPr>
          <p:nvPr/>
        </p:nvPicPr>
        <p:blipFill>
          <a:blip r:embed="rId2" cstate="print"/>
          <a:stretch>
            <a:fillRect/>
          </a:stretch>
        </p:blipFill>
        <p:spPr>
          <a:xfrm>
            <a:off x="3897500" y="1763713"/>
            <a:ext cx="3561975" cy="477837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rmAutofit fontScale="92500"/>
          </a:bodyPr>
          <a:lstStyle/>
          <a:p>
            <a:pPr>
              <a:buNone/>
            </a:pPr>
            <a:r>
              <a:rPr lang="en-GB" sz="5400" b="1" dirty="0">
                <a:effectLst/>
                <a:latin typeface="Calibri" panose="020F0502020204030204" pitchFamily="34" charset="0"/>
                <a:ea typeface="Calibri" panose="020F0502020204030204" pitchFamily="34" charset="0"/>
                <a:cs typeface="Tahoma" panose="020B0604030504040204" pitchFamily="34" charset="0"/>
              </a:rPr>
              <a:t>God of a love stronger than death, you have given us new birth into a living hope through the gift of your Son. God with us, like a mother you have fed us with yourself &amp; strengthened us for the journey ahead.</a:t>
            </a:r>
            <a:r>
              <a:rPr lang="en-GB" sz="5400" dirty="0">
                <a:effectLst/>
                <a:latin typeface="Calibri" panose="020F0502020204030204" pitchFamily="34" charset="0"/>
                <a:ea typeface="Calibri" panose="020F0502020204030204" pitchFamily="34" charset="0"/>
                <a:cs typeface="Tahoma" panose="020B0604030504040204" pitchFamily="34" charset="0"/>
              </a:rPr>
              <a:t> </a:t>
            </a:r>
            <a:r>
              <a:rPr lang="en-GB" sz="5400" b="1" dirty="0">
                <a:effectLst/>
                <a:latin typeface="Calibri" panose="020F0502020204030204" pitchFamily="34" charset="0"/>
                <a:ea typeface="Calibri" panose="020F0502020204030204" pitchFamily="34" charset="0"/>
                <a:cs typeface="Tahoma" panose="020B0604030504040204" pitchFamily="34" charset="0"/>
              </a:rPr>
              <a:t>Now may the love which bids us welcome at this table gather all your children into one, in your eternal presence. Amen.</a:t>
            </a:r>
            <a:endParaRPr lang="en-GB" sz="5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17" y="240837"/>
            <a:ext cx="10515600" cy="1325563"/>
          </a:xfrm>
        </p:spPr>
        <p:txBody>
          <a:bodyPr anchor="ctr">
            <a:normAutofit/>
          </a:bodyPr>
          <a:lstStyle/>
          <a:p>
            <a:r>
              <a:rPr lang="en-GB" b="1"/>
              <a:t>SONG</a:t>
            </a:r>
          </a:p>
        </p:txBody>
      </p:sp>
      <p:sp>
        <p:nvSpPr>
          <p:cNvPr id="3" name="Content Placeholder 2"/>
          <p:cNvSpPr>
            <a:spLocks noGrp="1"/>
          </p:cNvSpPr>
          <p:nvPr>
            <p:ph sz="half" idx="1"/>
          </p:nvPr>
        </p:nvSpPr>
        <p:spPr>
          <a:xfrm>
            <a:off x="838200" y="1825625"/>
            <a:ext cx="6134100" cy="4351338"/>
          </a:xfrm>
        </p:spPr>
        <p:txBody>
          <a:bodyPr>
            <a:normAutofit/>
          </a:bodyPr>
          <a:lstStyle/>
          <a:p>
            <a:pPr>
              <a:buNone/>
            </a:pPr>
            <a:r>
              <a:rPr lang="en-US" b="0" i="0" dirty="0">
                <a:effectLst/>
              </a:rPr>
              <a:t>Jesus shall take the highest </a:t>
            </a:r>
            <a:r>
              <a:rPr lang="en-US" b="0" i="0" dirty="0" err="1">
                <a:effectLst/>
              </a:rPr>
              <a:t>honour</a:t>
            </a:r>
            <a:endParaRPr lang="en-GB" dirty="0"/>
          </a:p>
        </p:txBody>
      </p:sp>
      <p:pic>
        <p:nvPicPr>
          <p:cNvPr id="6" name="Picture 5" descr="A cross on a pole&#10;&#10;Description automatically generated with low confidence">
            <a:extLst>
              <a:ext uri="{FF2B5EF4-FFF2-40B4-BE49-F238E27FC236}">
                <a16:creationId xmlns:a16="http://schemas.microsoft.com/office/drawing/2014/main" id="{5AC1CF25-333E-B29B-D866-25D7DC2A8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397" y="847725"/>
            <a:ext cx="3810403" cy="5329238"/>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3EE1CF4A-E894-812C-B6A0-2EB94B873F0C}"/>
              </a:ext>
            </a:extLst>
          </p:cNvPr>
          <p:cNvSpPr>
            <a:spLocks noChangeArrowheads="1"/>
          </p:cNvSpPr>
          <p:nvPr/>
        </p:nvSpPr>
        <p:spPr bwMode="auto">
          <a:xfrm>
            <a:off x="1524000" y="333376"/>
            <a:ext cx="9144000" cy="5946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n-US" altLang="en-US" sz="4800" dirty="0">
                <a:effectLst>
                  <a:outerShdw blurRad="38100" dist="38100" dir="2700000" algn="tl">
                    <a:srgbClr val="000000">
                      <a:alpha val="43137"/>
                    </a:srgbClr>
                  </a:outerShdw>
                </a:effectLst>
                <a:latin typeface="Arial Black" panose="020B0A04020102020204" pitchFamily="34" charset="0"/>
              </a:rPr>
              <a:t>Jesus shall take the highest </a:t>
            </a:r>
            <a:r>
              <a:rPr lang="en-US" altLang="en-US" sz="4800" dirty="0" err="1">
                <a:effectLst>
                  <a:outerShdw blurRad="38100" dist="38100" dir="2700000" algn="tl">
                    <a:srgbClr val="000000">
                      <a:alpha val="43137"/>
                    </a:srgbClr>
                  </a:outerShdw>
                </a:effectLst>
                <a:latin typeface="Arial Black" panose="020B0A04020102020204" pitchFamily="34" charset="0"/>
              </a:rPr>
              <a:t>honour</a:t>
            </a:r>
            <a:r>
              <a:rPr lang="en-US" altLang="en-US" sz="4800" dirty="0">
                <a:effectLst>
                  <a:outerShdw blurRad="38100" dist="38100" dir="2700000" algn="tl">
                    <a:srgbClr val="000000">
                      <a:alpha val="43137"/>
                    </a:srgbClr>
                  </a:outerShdw>
                </a:effectLst>
                <a:latin typeface="Arial Black" panose="020B0A04020102020204" pitchFamily="34" charset="0"/>
              </a:rPr>
              <a:t>,</a:t>
            </a:r>
          </a:p>
          <a:p>
            <a:pPr algn="ctr"/>
            <a:r>
              <a:rPr lang="en-US" altLang="en-US" sz="4800" dirty="0">
                <a:effectLst>
                  <a:outerShdw blurRad="38100" dist="38100" dir="2700000" algn="tl">
                    <a:srgbClr val="000000">
                      <a:alpha val="43137"/>
                    </a:srgbClr>
                  </a:outerShdw>
                </a:effectLst>
                <a:latin typeface="Arial Black" panose="020B0A04020102020204" pitchFamily="34" charset="0"/>
              </a:rPr>
              <a:t>Jesus shall take the highest praise,</a:t>
            </a:r>
          </a:p>
          <a:p>
            <a:pPr algn="ctr"/>
            <a:r>
              <a:rPr lang="en-US" altLang="en-US" sz="4800" dirty="0">
                <a:effectLst>
                  <a:outerShdw blurRad="38100" dist="38100" dir="2700000" algn="tl">
                    <a:srgbClr val="000000">
                      <a:alpha val="43137"/>
                    </a:srgbClr>
                  </a:outerShdw>
                </a:effectLst>
                <a:latin typeface="Arial Black" panose="020B0A04020102020204" pitchFamily="34" charset="0"/>
              </a:rPr>
              <a:t>Let all earth join </a:t>
            </a:r>
          </a:p>
          <a:p>
            <a:pPr algn="ctr"/>
            <a:r>
              <a:rPr lang="en-US" altLang="en-US" sz="4800" dirty="0">
                <a:effectLst>
                  <a:outerShdw blurRad="38100" dist="38100" dir="2700000" algn="tl">
                    <a:srgbClr val="000000">
                      <a:alpha val="43137"/>
                    </a:srgbClr>
                  </a:outerShdw>
                </a:effectLst>
                <a:latin typeface="Arial Black" panose="020B0A04020102020204" pitchFamily="34" charset="0"/>
              </a:rPr>
              <a:t>heaven in exalting</a:t>
            </a:r>
          </a:p>
          <a:p>
            <a:pPr algn="ctr"/>
            <a:r>
              <a:rPr lang="en-US" altLang="en-US" sz="4800" dirty="0">
                <a:effectLst>
                  <a:outerShdw blurRad="38100" dist="38100" dir="2700000" algn="tl">
                    <a:srgbClr val="000000">
                      <a:alpha val="43137"/>
                    </a:srgbClr>
                  </a:outerShdw>
                </a:effectLst>
                <a:latin typeface="Arial Black" panose="020B0A04020102020204" pitchFamily="34" charset="0"/>
              </a:rPr>
              <a:t>The name which is above all other names.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3630AFB-42A9-B80E-36C6-31685C0DF91C}"/>
              </a:ext>
            </a:extLst>
          </p:cNvPr>
          <p:cNvSpPr>
            <a:spLocks noChangeArrowheads="1"/>
          </p:cNvSpPr>
          <p:nvPr/>
        </p:nvSpPr>
        <p:spPr bwMode="auto">
          <a:xfrm>
            <a:off x="1524000" y="1"/>
            <a:ext cx="9144000" cy="66786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n-US" altLang="en-US" sz="4800" dirty="0">
                <a:effectLst>
                  <a:outerShdw blurRad="38100" dist="38100" dir="2700000" algn="tl">
                    <a:srgbClr val="000000">
                      <a:alpha val="43137"/>
                    </a:srgbClr>
                  </a:outerShdw>
                </a:effectLst>
                <a:latin typeface="Arial Black" panose="020B0A04020102020204" pitchFamily="34" charset="0"/>
              </a:rPr>
              <a:t>Let’s bow the knee in humble adoration,</a:t>
            </a:r>
          </a:p>
          <a:p>
            <a:pPr algn="ctr"/>
            <a:r>
              <a:rPr lang="en-US" altLang="en-US" sz="4800" dirty="0">
                <a:effectLst>
                  <a:outerShdw blurRad="38100" dist="38100" dir="2700000" algn="tl">
                    <a:srgbClr val="000000">
                      <a:alpha val="43137"/>
                    </a:srgbClr>
                  </a:outerShdw>
                </a:effectLst>
                <a:latin typeface="Arial Black" panose="020B0A04020102020204" pitchFamily="34" charset="0"/>
              </a:rPr>
              <a:t>For at His name every knee must bow;</a:t>
            </a:r>
          </a:p>
          <a:p>
            <a:pPr algn="ctr"/>
            <a:r>
              <a:rPr lang="en-US" altLang="en-US" sz="4800" dirty="0">
                <a:effectLst>
                  <a:outerShdw blurRad="38100" dist="38100" dir="2700000" algn="tl">
                    <a:srgbClr val="000000">
                      <a:alpha val="43137"/>
                    </a:srgbClr>
                  </a:outerShdw>
                </a:effectLst>
                <a:latin typeface="Arial Black" panose="020B0A04020102020204" pitchFamily="34" charset="0"/>
              </a:rPr>
              <a:t>Let every tongue confess He is Christ,</a:t>
            </a:r>
          </a:p>
          <a:p>
            <a:pPr algn="ctr"/>
            <a:r>
              <a:rPr lang="en-US" altLang="en-US" sz="4800" dirty="0">
                <a:effectLst>
                  <a:outerShdw blurRad="38100" dist="38100" dir="2700000" algn="tl">
                    <a:srgbClr val="000000">
                      <a:alpha val="43137"/>
                    </a:srgbClr>
                  </a:outerShdw>
                </a:effectLst>
                <a:latin typeface="Arial Black" panose="020B0A04020102020204" pitchFamily="34" charset="0"/>
              </a:rPr>
              <a:t>	God’s only Son.</a:t>
            </a:r>
          </a:p>
          <a:p>
            <a:pPr algn="ctr"/>
            <a:r>
              <a:rPr lang="en-US" altLang="en-US" sz="4800" dirty="0">
                <a:effectLst>
                  <a:outerShdw blurRad="38100" dist="38100" dir="2700000" algn="tl">
                    <a:srgbClr val="000000">
                      <a:alpha val="43137"/>
                    </a:srgbClr>
                  </a:outerShdw>
                </a:effectLst>
                <a:latin typeface="Arial Black" panose="020B0A04020102020204" pitchFamily="34" charset="0"/>
              </a:rPr>
              <a:t>Sovereign Lord we give You glory now,</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C461ADD-D36D-53A3-C31F-9BC077A32471}"/>
              </a:ext>
            </a:extLst>
          </p:cNvPr>
          <p:cNvSpPr>
            <a:spLocks noChangeArrowheads="1"/>
          </p:cNvSpPr>
          <p:nvPr/>
        </p:nvSpPr>
        <p:spPr bwMode="auto">
          <a:xfrm>
            <a:off x="1524000" y="836614"/>
            <a:ext cx="9144000" cy="3019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n-US" altLang="en-US" sz="4800" dirty="0">
                <a:latin typeface="Arial Black" panose="020B0A04020102020204" pitchFamily="34" charset="0"/>
              </a:rPr>
              <a:t>For all </a:t>
            </a:r>
            <a:r>
              <a:rPr lang="en-US" altLang="en-US" sz="4800" dirty="0" err="1">
                <a:latin typeface="Arial Black" panose="020B0A04020102020204" pitchFamily="34" charset="0"/>
              </a:rPr>
              <a:t>honour</a:t>
            </a:r>
            <a:r>
              <a:rPr lang="en-US" altLang="en-US" sz="4800" dirty="0">
                <a:latin typeface="Arial Black" panose="020B0A04020102020204" pitchFamily="34" charset="0"/>
              </a:rPr>
              <a:t> and blessing and power</a:t>
            </a:r>
          </a:p>
          <a:p>
            <a:pPr algn="ctr"/>
            <a:r>
              <a:rPr lang="en-US" altLang="en-US" sz="4800" dirty="0">
                <a:latin typeface="Arial Black" panose="020B0A04020102020204" pitchFamily="34" charset="0"/>
              </a:rPr>
              <a:t>Belongs to You, </a:t>
            </a:r>
          </a:p>
          <a:p>
            <a:pPr algn="ctr"/>
            <a:r>
              <a:rPr lang="en-US" altLang="en-US" sz="4800" dirty="0">
                <a:latin typeface="Arial Black" panose="020B0A04020102020204" pitchFamily="34" charset="0"/>
              </a:rPr>
              <a:t>belongs to You.</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23AF581-6B96-533D-782E-BF9D9FDB7B82}"/>
              </a:ext>
            </a:extLst>
          </p:cNvPr>
          <p:cNvSpPr>
            <a:spLocks noChangeArrowheads="1"/>
          </p:cNvSpPr>
          <p:nvPr/>
        </p:nvSpPr>
        <p:spPr bwMode="auto">
          <a:xfrm>
            <a:off x="1524000" y="334963"/>
            <a:ext cx="9144000" cy="6007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n-US" altLang="en-US" sz="4800" dirty="0">
                <a:effectLst>
                  <a:outerShdw blurRad="38100" dist="38100" dir="2700000" algn="tl">
                    <a:srgbClr val="000000">
                      <a:alpha val="43137"/>
                    </a:srgbClr>
                  </a:outerShdw>
                </a:effectLst>
                <a:latin typeface="Arial Black" panose="020B0A04020102020204" pitchFamily="34" charset="0"/>
              </a:rPr>
              <a:t>All</a:t>
            </a:r>
            <a:r>
              <a:rPr lang="en-US" altLang="en-US" sz="4800" dirty="0">
                <a:latin typeface="Arial Black" panose="020B0A04020102020204" pitchFamily="34" charset="0"/>
              </a:rPr>
              <a:t> </a:t>
            </a:r>
            <a:r>
              <a:rPr lang="en-US" altLang="en-US" sz="4800" dirty="0" err="1">
                <a:effectLst>
                  <a:outerShdw blurRad="38100" dist="38100" dir="2700000" algn="tl">
                    <a:srgbClr val="000000">
                      <a:alpha val="43137"/>
                    </a:srgbClr>
                  </a:outerShdw>
                </a:effectLst>
                <a:latin typeface="Arial Black" panose="020B0A04020102020204" pitchFamily="34" charset="0"/>
              </a:rPr>
              <a:t>honour</a:t>
            </a:r>
            <a:r>
              <a:rPr lang="en-US" altLang="en-US" sz="4800" dirty="0">
                <a:effectLst>
                  <a:outerShdw blurRad="38100" dist="38100" dir="2700000" algn="tl">
                    <a:srgbClr val="000000">
                      <a:alpha val="43137"/>
                    </a:srgbClr>
                  </a:outerShdw>
                </a:effectLst>
                <a:latin typeface="Arial Black" panose="020B0A04020102020204" pitchFamily="34" charset="0"/>
              </a:rPr>
              <a:t> and blessing and power</a:t>
            </a:r>
          </a:p>
          <a:p>
            <a:pPr algn="ctr"/>
            <a:r>
              <a:rPr lang="en-US" altLang="en-US" sz="4800" dirty="0">
                <a:effectLst>
                  <a:outerShdw blurRad="38100" dist="38100" dir="2700000" algn="tl">
                    <a:srgbClr val="000000">
                      <a:alpha val="43137"/>
                    </a:srgbClr>
                  </a:outerShdw>
                </a:effectLst>
                <a:latin typeface="Arial Black" panose="020B0A04020102020204" pitchFamily="34" charset="0"/>
              </a:rPr>
              <a:t>Belongs to You, </a:t>
            </a:r>
          </a:p>
          <a:p>
            <a:pPr algn="ctr"/>
            <a:r>
              <a:rPr lang="en-US" altLang="en-US" sz="4800" dirty="0">
                <a:effectLst>
                  <a:outerShdw blurRad="38100" dist="38100" dir="2700000" algn="tl">
                    <a:srgbClr val="000000">
                      <a:alpha val="43137"/>
                    </a:srgbClr>
                  </a:outerShdw>
                </a:effectLst>
                <a:latin typeface="Arial Black" panose="020B0A04020102020204" pitchFamily="34" charset="0"/>
              </a:rPr>
              <a:t>belongs to You,</a:t>
            </a:r>
          </a:p>
          <a:p>
            <a:pPr algn="ctr"/>
            <a:r>
              <a:rPr lang="en-US" altLang="en-US" sz="4800" dirty="0">
                <a:effectLst>
                  <a:outerShdw blurRad="38100" dist="38100" dir="2700000" algn="tl">
                    <a:srgbClr val="000000">
                      <a:alpha val="43137"/>
                    </a:srgbClr>
                  </a:outerShdw>
                </a:effectLst>
                <a:latin typeface="Arial Black" panose="020B0A04020102020204" pitchFamily="34" charset="0"/>
              </a:rPr>
              <a:t>Lord Jesus Christ, Son of the living God.</a:t>
            </a:r>
          </a:p>
          <a:p>
            <a:endParaRPr lang="en-US" altLang="en-US" sz="2000" dirty="0">
              <a:solidFill>
                <a:srgbClr val="FFFF00"/>
              </a:solidFill>
              <a:latin typeface="Arial Black" panose="020B0A04020102020204" pitchFamily="34" charset="0"/>
            </a:endParaRPr>
          </a:p>
          <a:p>
            <a:endParaRPr lang="en-US" altLang="en-US" sz="2000" dirty="0">
              <a:solidFill>
                <a:srgbClr val="FFFF00"/>
              </a:solidFill>
              <a:latin typeface="Arial Black" panose="020B0A04020102020204" pitchFamily="34" charset="0"/>
            </a:endParaRPr>
          </a:p>
          <a:p>
            <a:endParaRPr lang="en-US" altLang="en-US" sz="2000" dirty="0">
              <a:effectLst>
                <a:outerShdw blurRad="38100" dist="38100" dir="2700000" algn="tl">
                  <a:srgbClr val="000000">
                    <a:alpha val="43137"/>
                  </a:srgbClr>
                </a:outerShdw>
              </a:effectLst>
              <a:latin typeface="Arial Black" panose="020B0A04020102020204" pitchFamily="34" charset="0"/>
            </a:endParaRPr>
          </a:p>
          <a:p>
            <a:r>
              <a:rPr lang="en-US" altLang="en-US" sz="2000" dirty="0">
                <a:effectLst>
                  <a:outerShdw blurRad="38100" dist="38100" dir="2700000" algn="tl">
                    <a:srgbClr val="000000">
                      <a:alpha val="43137"/>
                    </a:srgbClr>
                  </a:outerShdw>
                </a:effectLst>
                <a:latin typeface="Arial Black" panose="020B0A04020102020204" pitchFamily="34" charset="0"/>
              </a:rPr>
              <a:t>Chris Bowater ©1985 Sovereign Lifestyle Music</a:t>
            </a:r>
          </a:p>
          <a:p>
            <a:r>
              <a:rPr lang="en-US" altLang="en-US" sz="2000" dirty="0">
                <a:effectLst>
                  <a:outerShdw blurRad="38100" dist="38100" dir="2700000" algn="tl">
                    <a:srgbClr val="000000">
                      <a:alpha val="43137"/>
                    </a:srgbClr>
                  </a:outerShdw>
                </a:effectLst>
                <a:latin typeface="Arial Black" panose="020B0A04020102020204" pitchFamily="34" charset="0"/>
              </a:rPr>
              <a:t>CCL </a:t>
            </a:r>
            <a:r>
              <a:rPr lang="en-US" altLang="en-US" sz="2000" dirty="0" err="1">
                <a:effectLst>
                  <a:outerShdw blurRad="38100" dist="38100" dir="2700000" algn="tl">
                    <a:srgbClr val="000000">
                      <a:alpha val="43137"/>
                    </a:srgbClr>
                  </a:outerShdw>
                </a:effectLst>
                <a:latin typeface="Arial Black" panose="020B0A04020102020204" pitchFamily="34" charset="0"/>
              </a:rPr>
              <a:t>Licence</a:t>
            </a:r>
            <a:r>
              <a:rPr lang="en-US" altLang="en-US" sz="2000" dirty="0">
                <a:effectLst>
                  <a:outerShdw blurRad="38100" dist="38100" dir="2700000" algn="tl">
                    <a:srgbClr val="000000">
                      <a:alpha val="43137"/>
                    </a:srgbClr>
                  </a:outerShdw>
                </a:effectLst>
                <a:latin typeface="Arial Black" panose="020B0A04020102020204" pitchFamily="34" charset="0"/>
              </a:rPr>
              <a:t> Number: 839</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CLOSING PRAYER AND BLESSING</a:t>
            </a:r>
          </a:p>
        </p:txBody>
      </p:sp>
      <p:sp>
        <p:nvSpPr>
          <p:cNvPr id="3" name="Content Placeholder 2"/>
          <p:cNvSpPr>
            <a:spLocks noGrp="1"/>
          </p:cNvSpPr>
          <p:nvPr>
            <p:ph idx="1"/>
          </p:nvPr>
        </p:nvSpPr>
        <p:spPr/>
        <p:txBody>
          <a:bodyPr/>
          <a:lstStyle/>
          <a:p>
            <a:pPr marL="0" indent="0">
              <a:buNone/>
            </a:pPr>
            <a:r>
              <a:rPr lang="en-GB" sz="5400" dirty="0">
                <a:effectLst/>
                <a:latin typeface="Calibri" panose="020F0502020204030204" pitchFamily="34" charset="0"/>
                <a:ea typeface="Calibri" panose="020F0502020204030204" pitchFamily="34" charset="0"/>
                <a:cs typeface="Times New Roman" panose="02020603050405020304" pitchFamily="18" charset="0"/>
              </a:rPr>
              <a:t>Most holy God, who sent your Holy Spirit upon your people to equip them for your mission in the world, fill us with your Spirit and send us in Jesus’ name into your world. </a:t>
            </a:r>
            <a:r>
              <a:rPr lang="en-GB" sz="5400" b="1" dirty="0">
                <a:effectLst/>
                <a:latin typeface="Calibri" panose="020F0502020204030204" pitchFamily="34" charset="0"/>
                <a:ea typeface="Calibri" panose="020F0502020204030204" pitchFamily="34" charset="0"/>
                <a:cs typeface="Times New Roman" panose="02020603050405020304" pitchFamily="18" charset="0"/>
              </a:rPr>
              <a:t>Amen.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F6641DE-C2A3-815D-E3A0-C91265705582}"/>
              </a:ext>
            </a:extLst>
          </p:cNvPr>
          <p:cNvSpPr>
            <a:spLocks noChangeArrowheads="1"/>
          </p:cNvSpPr>
          <p:nvPr/>
        </p:nvSpPr>
        <p:spPr bwMode="auto">
          <a:xfrm>
            <a:off x="1524000" y="1"/>
            <a:ext cx="9144000" cy="674030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en-US" altLang="en-US" sz="5400" dirty="0">
                <a:latin typeface="Arial Black" panose="020B0A04020102020204" pitchFamily="34" charset="0"/>
                <a:cs typeface="Courier New" panose="02070309020205020404" pitchFamily="49" charset="0"/>
              </a:rPr>
              <a:t>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My heart is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over-flowing,</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My love just keeps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on growing,</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Here in the grace of God I stand.</a:t>
            </a:r>
          </a:p>
          <a:p>
            <a:pPr eaLnBrk="0" hangingPunct="0"/>
            <a:endParaRPr lang="en-US" altLang="en-US" sz="5400" dirty="0">
              <a:solidFill>
                <a:schemeClr val="tx2"/>
              </a:solidFill>
              <a:latin typeface="Arial Black" panose="020B0A040201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50" y="522518"/>
            <a:ext cx="10515600" cy="6320773"/>
          </a:xfrm>
        </p:spPr>
        <p:txBody>
          <a:bodyPr>
            <a:normAutofit fontScale="92500"/>
          </a:bodyPr>
          <a:lstStyle/>
          <a:p>
            <a:pPr marL="0" indent="0">
              <a:buNone/>
            </a:pPr>
            <a:r>
              <a:rPr lang="en-GB" sz="5400" dirty="0">
                <a:effectLst/>
                <a:latin typeface="Calibri" panose="020F0502020204030204" pitchFamily="34" charset="0"/>
                <a:ea typeface="Calibri" panose="020F0502020204030204" pitchFamily="34" charset="0"/>
                <a:cs typeface="Times New Roman" panose="02020603050405020304" pitchFamily="18" charset="0"/>
              </a:rPr>
              <a:t>And the blessing of God Almighty, the Father, the Son and the Holy Spirit be with you and with all whom you love, now and for evermore. </a:t>
            </a:r>
            <a:r>
              <a:rPr lang="en-GB" sz="5400" b="1" dirty="0">
                <a:effectLst/>
                <a:latin typeface="Calibri" panose="020F0502020204030204" pitchFamily="34" charset="0"/>
                <a:ea typeface="Calibri" panose="020F0502020204030204" pitchFamily="34" charset="0"/>
                <a:cs typeface="Times New Roman" panose="02020603050405020304" pitchFamily="18" charset="0"/>
              </a:rPr>
              <a:t>Amen.</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5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5400" dirty="0">
                <a:effectLst/>
                <a:latin typeface="Calibri" panose="020F0502020204030204" pitchFamily="34" charset="0"/>
                <a:ea typeface="Calibri" panose="020F0502020204030204" pitchFamily="34" charset="0"/>
                <a:cs typeface="Times New Roman" panose="02020603050405020304" pitchFamily="18" charset="0"/>
              </a:rPr>
              <a:t>Go in peace to love and serve the Lord</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5400" b="1" dirty="0">
                <a:effectLst/>
                <a:latin typeface="Calibri" panose="020F0502020204030204" pitchFamily="34" charset="0"/>
                <a:ea typeface="Calibri" panose="020F0502020204030204" pitchFamily="34" charset="0"/>
                <a:cs typeface="Times New Roman" panose="02020603050405020304" pitchFamily="18" charset="0"/>
              </a:rPr>
              <a:t>In the name of Christ. Amen.</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C2BF075-AF7F-DFBB-A82F-5CCD2D6B6C57}"/>
              </a:ext>
            </a:extLst>
          </p:cNvPr>
          <p:cNvSpPr>
            <a:spLocks noChangeArrowheads="1"/>
          </p:cNvSpPr>
          <p:nvPr/>
        </p:nvSpPr>
        <p:spPr bwMode="auto">
          <a:xfrm>
            <a:off x="1524000" y="549276"/>
            <a:ext cx="9144000" cy="50783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And I will praise </a:t>
            </a:r>
          </a:p>
          <a:p>
            <a:pPr algn="ctr"/>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You, Lord,</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Yes I will praise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You, Lord,</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And I will sing of all that You have done.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6B7BC33-8679-FC5D-E404-1D6B21FEA10E}"/>
              </a:ext>
            </a:extLst>
          </p:cNvPr>
          <p:cNvSpPr>
            <a:spLocks noChangeArrowheads="1"/>
          </p:cNvSpPr>
          <p:nvPr/>
        </p:nvSpPr>
        <p:spPr bwMode="auto">
          <a:xfrm>
            <a:off x="1524000" y="333376"/>
            <a:ext cx="9144000" cy="67913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A joy that knows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no limit,</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A lightness in my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spirit -</a:t>
            </a:r>
          </a:p>
          <a:p>
            <a:pPr algn="ctr" eaLnBrk="0" hangingPunct="0"/>
            <a:r>
              <a:rPr lang="en-US" altLang="en-US" sz="5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Here in the grace of God I stand.</a:t>
            </a:r>
          </a:p>
          <a:p>
            <a:pPr eaLnBrk="0" hangingPunct="0"/>
            <a:endParaRPr lang="en-US" altLang="en-US" sz="5400" dirty="0">
              <a:solidFill>
                <a:schemeClr val="tx2"/>
              </a:solidFill>
              <a:latin typeface="Arial Black" panose="020B0A04020102020204" pitchFamily="34" charset="0"/>
              <a:cs typeface="Courier New" panose="02070309020205020404" pitchFamily="49" charset="0"/>
            </a:endParaRPr>
          </a:p>
          <a:p>
            <a:pPr eaLnBrk="0" hangingPunct="0"/>
            <a:r>
              <a:rPr lang="en-US" altLang="en-US" sz="1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Dave </a:t>
            </a:r>
            <a:r>
              <a:rPr lang="en-US" altLang="en-US" sz="1400" dirty="0" err="1">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Bilbrough</a:t>
            </a:r>
            <a:r>
              <a:rPr lang="en-US" altLang="en-US" sz="1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 © 1983 Dave </a:t>
            </a:r>
            <a:r>
              <a:rPr lang="en-US" altLang="en-US" sz="1400" dirty="0" err="1">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Bilbrough</a:t>
            </a:r>
            <a:r>
              <a:rPr lang="en-US" altLang="en-US" sz="1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 Songs/Thankyou Music</a:t>
            </a:r>
          </a:p>
          <a:p>
            <a:pPr eaLnBrk="0" hangingPunct="0"/>
            <a:r>
              <a:rPr lang="en-US" altLang="en-US" sz="1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CCL </a:t>
            </a:r>
            <a:r>
              <a:rPr lang="en-US" altLang="en-US" sz="1400" dirty="0" err="1">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Licence</a:t>
            </a:r>
            <a:r>
              <a:rPr lang="en-US" altLang="en-US" sz="1400" dirty="0">
                <a:effectLst>
                  <a:outerShdw blurRad="38100" dist="38100" dir="2700000" algn="tl">
                    <a:srgbClr val="000000">
                      <a:alpha val="43137"/>
                    </a:srgbClr>
                  </a:outerShdw>
                </a:effectLst>
                <a:latin typeface="Arial Black" panose="020B0A04020102020204" pitchFamily="34" charset="0"/>
                <a:cs typeface="Courier New" panose="02070309020205020404" pitchFamily="49" charset="0"/>
              </a:rPr>
              <a:t> No. 839</a:t>
            </a:r>
          </a:p>
          <a:p>
            <a:pPr eaLnBrk="0" hangingPunct="0"/>
            <a:r>
              <a:rPr lang="en-US" altLang="en-US" sz="1000" dirty="0">
                <a:latin typeface="Courier New" panose="02070309020205020404" pitchFamily="49" charset="0"/>
                <a:cs typeface="Courier New" panose="02070309020205020404" pitchFamily="49" charset="0"/>
              </a:rPr>
              <a:t> </a:t>
            </a:r>
          </a:p>
          <a:p>
            <a:pPr eaLnBrk="0" hangingPunct="0"/>
            <a:endParaRPr lang="en-US"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CEE2B14-FFF0-4874-B986-01D4DA231314}" vid="{3D06A139-3545-4819-B8BA-6D5C159EAA51}"/>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Church Powerpoint</Template>
  <TotalTime>0</TotalTime>
  <Words>2412</Words>
  <Application>Microsoft Office PowerPoint</Application>
  <PresentationFormat>Widescreen</PresentationFormat>
  <Paragraphs>304</Paragraphs>
  <Slides>70</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70</vt:i4>
      </vt:variant>
    </vt:vector>
  </HeadingPairs>
  <TitlesOfParts>
    <vt:vector size="80" baseType="lpstr">
      <vt:lpstr>Arial</vt:lpstr>
      <vt:lpstr>Arial Black</vt:lpstr>
      <vt:lpstr>Calibri</vt:lpstr>
      <vt:lpstr>Calibri Light</vt:lpstr>
      <vt:lpstr>Courier New</vt:lpstr>
      <vt:lpstr>New York</vt:lpstr>
      <vt:lpstr>Segoe UI</vt:lpstr>
      <vt:lpstr>Times New Roman</vt:lpstr>
      <vt:lpstr>Office Theme</vt:lpstr>
      <vt:lpstr>Default Design</vt:lpstr>
      <vt:lpstr>FINANCE FIGURES</vt:lpstr>
      <vt:lpstr>THE CHURCH ON FIRE (3) Spirit-filled preaching  Acts 2:37-47</vt:lpstr>
      <vt:lpstr>PowerPoint Presentation</vt:lpstr>
      <vt:lpstr>CALL TO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PRAYER</vt:lpstr>
      <vt:lpstr>PowerPoint Presentation</vt:lpstr>
      <vt:lpstr>CONFESSION</vt:lpstr>
      <vt:lpstr>PowerPoint Presentation</vt:lpstr>
      <vt:lpstr>PowerPoint Presentation</vt:lpstr>
      <vt:lpstr>ASSURANCE OF PARDON</vt:lpstr>
      <vt:lpstr>OFFERTORY</vt:lpstr>
      <vt:lpstr>PRAYER FOR SUNDAY CLUB</vt:lpstr>
      <vt:lpstr>READING: Acts 2:37-47</vt:lpstr>
      <vt:lpstr>PowerPoint Presentation</vt:lpstr>
      <vt:lpstr>PowerPoint Presentation</vt:lpstr>
      <vt:lpstr>PowerPoint Presentation</vt:lpstr>
      <vt:lpstr>PowerPoint Presentation</vt:lpstr>
      <vt:lpstr>PowerPoint Presentation</vt:lpstr>
      <vt:lpstr>PowerPoint Presentation</vt:lpstr>
      <vt:lpstr>REFLECTION</vt:lpstr>
      <vt:lpstr>PRAYERS</vt:lpstr>
      <vt:lpstr>THE LORD’S PRAYER</vt:lpstr>
      <vt:lpstr>PowerPoint Presentation</vt:lpstr>
      <vt:lpstr>SONG</vt:lpstr>
      <vt:lpstr>PowerPoint Presentation</vt:lpstr>
      <vt:lpstr>PowerPoint Presentation</vt:lpstr>
      <vt:lpstr>PowerPoint Presentation</vt:lpstr>
      <vt:lpstr>PowerPoint Presentation</vt:lpstr>
      <vt:lpstr>PowerPoint Presentation</vt:lpstr>
      <vt:lpstr>PowerPoint Presentation</vt:lpstr>
      <vt:lpstr>PEACE</vt:lpstr>
      <vt:lpstr>PowerPoint Presentation</vt:lpstr>
      <vt:lpstr>HOLY COMMUNION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AFTER COMMUNION</vt:lpstr>
      <vt:lpstr>PowerPoint Presentation</vt:lpstr>
      <vt:lpstr>SONG</vt:lpstr>
      <vt:lpstr>PowerPoint Presentation</vt:lpstr>
      <vt:lpstr>PowerPoint Presentation</vt:lpstr>
      <vt:lpstr>PowerPoint Presentation</vt:lpstr>
      <vt:lpstr>PowerPoint Presentation</vt:lpstr>
      <vt:lpstr>CLOSING PRAYER AND BLESSING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Acaster</dc:creator>
  <cp:lastModifiedBy>Louise Tailford</cp:lastModifiedBy>
  <cp:revision>73</cp:revision>
  <dcterms:created xsi:type="dcterms:W3CDTF">2021-05-20T08:57:20Z</dcterms:created>
  <dcterms:modified xsi:type="dcterms:W3CDTF">2022-06-18T11:38:54Z</dcterms:modified>
</cp:coreProperties>
</file>